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12.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3.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4.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8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notesSlides/notesSlide29.xml" ContentType="application/vnd.openxmlformats-officedocument.presentationml.notesSlide+xml"/>
  <Override PartName="/ppt/tags/tag184.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0" r:id="rId2"/>
    <p:sldMasterId id="2147483653" r:id="rId3"/>
  </p:sldMasterIdLst>
  <p:notesMasterIdLst>
    <p:notesMasterId r:id="rId37"/>
  </p:notesMasterIdLst>
  <p:sldIdLst>
    <p:sldId id="260" r:id="rId4"/>
    <p:sldId id="302" r:id="rId5"/>
    <p:sldId id="261" r:id="rId6"/>
    <p:sldId id="266" r:id="rId7"/>
    <p:sldId id="298" r:id="rId8"/>
    <p:sldId id="265" r:id="rId9"/>
    <p:sldId id="262" r:id="rId10"/>
    <p:sldId id="267" r:id="rId11"/>
    <p:sldId id="268" r:id="rId12"/>
    <p:sldId id="270" r:id="rId13"/>
    <p:sldId id="271" r:id="rId14"/>
    <p:sldId id="272" r:id="rId15"/>
    <p:sldId id="273" r:id="rId16"/>
    <p:sldId id="275" r:id="rId17"/>
    <p:sldId id="276" r:id="rId18"/>
    <p:sldId id="608" r:id="rId19"/>
    <p:sldId id="277" r:id="rId20"/>
    <p:sldId id="278" r:id="rId21"/>
    <p:sldId id="280" r:id="rId22"/>
    <p:sldId id="281" r:id="rId23"/>
    <p:sldId id="285" r:id="rId24"/>
    <p:sldId id="288" r:id="rId25"/>
    <p:sldId id="289" r:id="rId26"/>
    <p:sldId id="290" r:id="rId27"/>
    <p:sldId id="293" r:id="rId28"/>
    <p:sldId id="292" r:id="rId29"/>
    <p:sldId id="284" r:id="rId30"/>
    <p:sldId id="295" r:id="rId31"/>
    <p:sldId id="282" r:id="rId32"/>
    <p:sldId id="283" r:id="rId33"/>
    <p:sldId id="296" r:id="rId34"/>
    <p:sldId id="297" r:id="rId35"/>
    <p:sldId id="604" r:id="rId36"/>
  </p:sldIdLst>
  <p:sldSz cx="12192000" cy="6858000"/>
  <p:notesSz cx="6858000" cy="9144000"/>
  <p:embeddedFontLst>
    <p:embeddedFont>
      <p:font typeface="Bahnschrift SemiBold Condensed" panose="020B0502040204020203" pitchFamily="34" charset="0"/>
      <p:bold r:id="rId38"/>
    </p:embeddedFont>
    <p:embeddedFont>
      <p:font typeface="Viner Hand ITC" panose="03070502030502020203" pitchFamily="66" charset="0"/>
      <p:regular r:id="rId39"/>
    </p:embeddedFont>
    <p:embeddedFont>
      <p:font typeface="等线" panose="02010600030101010101" pitchFamily="2" charset="-122"/>
      <p:regular r:id="rId40"/>
      <p:bold r:id="rId41"/>
    </p:embeddedFont>
    <p:embeddedFont>
      <p:font typeface="华文中宋" panose="02010600040101010101" pitchFamily="2" charset="-122"/>
      <p:regular r:id="rId42"/>
    </p:embeddedFont>
    <p:embeddedFont>
      <p:font typeface="楷体" panose="02010609060101010101" pitchFamily="49" charset="-122"/>
      <p:regular r:id="rId43"/>
    </p:embeddedFont>
    <p:embeddedFont>
      <p:font typeface="隶书" panose="02010509060101010101" pitchFamily="49" charset="-122"/>
      <p:regular r:id="rId44"/>
    </p:embeddedFont>
    <p:embeddedFont>
      <p:font typeface="微软雅黑" panose="020B0503020204020204" pitchFamily="34" charset="-122"/>
      <p:regular r:id="rId45"/>
      <p:bold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3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55E"/>
    <a:srgbClr val="41446B"/>
    <a:srgbClr val="575A8F"/>
    <a:srgbClr val="191C3C"/>
    <a:srgbClr val="FFC4AD"/>
    <a:srgbClr val="BA918B"/>
    <a:srgbClr val="1F4E79"/>
    <a:srgbClr val="B8E5F8"/>
    <a:srgbClr val="76CCF2"/>
    <a:srgbClr val="6DA9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68" d="100"/>
          <a:sy n="68" d="100"/>
        </p:scale>
        <p:origin x="580" y="60"/>
      </p:cViewPr>
      <p:guideLst>
        <p:guide pos="3931"/>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layout>
        <c:manualLayout>
          <c:xMode val="edge"/>
          <c:yMode val="edge"/>
          <c:x val="0.31432907187624498"/>
          <c:y val="0.109452736318408"/>
        </c:manualLayout>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29048452506414502"/>
          <c:y val="0.38379186743448102"/>
          <c:w val="0.44977246574883301"/>
          <c:h val="0.47313765816586401"/>
        </c:manualLayout>
      </c:layout>
      <c:pieChart>
        <c:varyColors val="1"/>
        <c:ser>
          <c:idx val="0"/>
          <c:order val="0"/>
          <c:tx>
            <c:strRef>
              <c:f>Sheet1!$B$1</c:f>
              <c:strCache>
                <c:ptCount val="1"/>
                <c:pt idx="0">
                  <c:v>干洁空气的组成</c:v>
                </c:pt>
              </c:strCache>
            </c:strRef>
          </c:tx>
          <c:spPr>
            <a:effectLst>
              <a:outerShdw blurRad="228600" algn="ctr" rotWithShape="0">
                <a:srgbClr val="0084FF">
                  <a:alpha val="15000"/>
                </a:srgbClr>
              </a:outerShdw>
            </a:effectLst>
          </c:spPr>
          <c:dPt>
            <c:idx val="0"/>
            <c:bubble3D val="0"/>
            <c:spPr>
              <a:blipFill>
                <a:blip xmlns:r="http://schemas.openxmlformats.org/officeDocument/2006/relationships" r:embed="rId1"/>
                <a:stretch>
                  <a:fillRect/>
                </a:stretch>
              </a:blipFill>
              <a:ln w="19050">
                <a:solidFill>
                  <a:schemeClr val="lt1"/>
                </a:solidFill>
              </a:ln>
              <a:effectLst>
                <a:outerShdw blurRad="228600" algn="ctr" rotWithShape="0">
                  <a:srgbClr val="0084FF">
                    <a:alpha val="15000"/>
                  </a:srgbClr>
                </a:outerShdw>
              </a:effectLst>
            </c:spPr>
            <c:extLst>
              <c:ext xmlns:c16="http://schemas.microsoft.com/office/drawing/2014/chart" uri="{C3380CC4-5D6E-409C-BE32-E72D297353CC}">
                <c16:uniqueId val="{00000001-8600-4C92-BC40-85161330465B}"/>
              </c:ext>
            </c:extLst>
          </c:dPt>
          <c:dPt>
            <c:idx val="1"/>
            <c:bubble3D val="0"/>
            <c:spPr>
              <a:blipFill dpi="0" rotWithShape="1">
                <a:blip xmlns:r="http://schemas.openxmlformats.org/officeDocument/2006/relationships" r:embed="rId2"/>
                <a:srcRect/>
                <a:stretch>
                  <a:fillRect/>
                </a:stretch>
              </a:blipFill>
              <a:ln w="19050">
                <a:solidFill>
                  <a:schemeClr val="lt1"/>
                </a:solidFill>
              </a:ln>
              <a:effectLst>
                <a:outerShdw blurRad="228600" algn="ctr" rotWithShape="0">
                  <a:srgbClr val="0084FF">
                    <a:alpha val="15000"/>
                  </a:srgbClr>
                </a:outerShdw>
              </a:effectLst>
            </c:spPr>
            <c:extLst>
              <c:ext xmlns:c16="http://schemas.microsoft.com/office/drawing/2014/chart" uri="{C3380CC4-5D6E-409C-BE32-E72D297353CC}">
                <c16:uniqueId val="{00000003-8600-4C92-BC40-85161330465B}"/>
              </c:ext>
            </c:extLst>
          </c:dPt>
          <c:dPt>
            <c:idx val="2"/>
            <c:bubble3D val="0"/>
            <c:spPr>
              <a:blipFill dpi="0" rotWithShape="1">
                <a:blip xmlns:r="http://schemas.openxmlformats.org/officeDocument/2006/relationships" r:embed="rId3"/>
                <a:srcRect/>
                <a:tile tx="0" ty="0" sx="100000" sy="100000" flip="none" algn="tl"/>
              </a:blipFill>
              <a:ln w="19050">
                <a:solidFill>
                  <a:schemeClr val="lt1"/>
                </a:solidFill>
              </a:ln>
              <a:effectLst>
                <a:outerShdw blurRad="228600" algn="ctr" rotWithShape="0">
                  <a:srgbClr val="0084FF">
                    <a:alpha val="15000"/>
                  </a:srgbClr>
                </a:outerShdw>
              </a:effectLst>
            </c:spPr>
            <c:extLst>
              <c:ext xmlns:c16="http://schemas.microsoft.com/office/drawing/2014/chart" uri="{C3380CC4-5D6E-409C-BE32-E72D297353CC}">
                <c16:uniqueId val="{00000005-8600-4C92-BC40-85161330465B}"/>
              </c:ext>
            </c:extLst>
          </c:dPt>
          <c:dLbls>
            <c:dLbl>
              <c:idx val="0"/>
              <c:tx>
                <c:rich>
                  <a:bodyPr rot="0" spcFirstLastPara="1" vertOverflow="clip" horzOverflow="clip" vert="horz" wrap="square" lIns="36576" tIns="18288" rIns="36576" bIns="18288" anchor="ctr" anchorCtr="1">
                    <a:spAutoFit/>
                  </a:bodyPr>
                  <a:lstStyle/>
                  <a:p>
                    <a:fld id="{13051FCA-8661-8240-D926-885FDD91435A}" type="CATEGORYNAME">
                      <a:rPr lang="zh-CN" altLang="en-US"/>
                      <a:pPr/>
                      <a:t>[类别名称]</a:t>
                    </a:fld>
                    <a:endParaRPr lang="zh-CN" altLang="en-US"/>
                  </a:p>
                </c:rich>
              </c:tx>
              <c:spPr>
                <a:solidFill>
                  <a:prstClr val="white"/>
                </a:solidFill>
                <a:ln w="9525" cap="flat" cmpd="sng" algn="ctr">
                  <a:solidFill>
                    <a:prstClr val="black">
                      <a:lumMod val="25000"/>
                      <a:lumOff val="75000"/>
                    </a:prstClr>
                  </a:solidFill>
                  <a:prstDash val="solid"/>
                  <a:round/>
                  <a:headEnd type="none" w="med" len="med"/>
                  <a:tailEnd type="none" w="med" len="med"/>
                </a:ln>
                <a:effectLst/>
              </c:spPr>
              <c:dLblPos val="out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42375"/>
                        <a:gd name="adj2" fmla="val -176682"/>
                      </a:avLst>
                    </a:prstGeom>
                  </c15:spPr>
                  <c15:dlblFieldTable/>
                  <c15:showDataLabelsRange val="0"/>
                </c:ext>
                <c:ext xmlns:c16="http://schemas.microsoft.com/office/drawing/2014/chart" uri="{C3380CC4-5D6E-409C-BE32-E72D297353CC}">
                  <c16:uniqueId val="{00000001-8600-4C92-BC40-85161330465B}"/>
                </c:ext>
              </c:extLst>
            </c:dLbl>
            <c:dLbl>
              <c:idx val="1"/>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6576" tIns="18288" rIns="36576" bIns="18288" anchor="ctr" anchorCtr="1">
                  <a:spAutoFit/>
                </a:bodyPr>
                <a:lstStyle/>
                <a:p>
                  <a:pPr>
                    <a:defRPr lang="zh-CN" sz="1195" b="0" i="0" u="none" strike="noStrike" kern="1200" baseline="0">
                      <a:solidFill>
                        <a:schemeClr val="dk1">
                          <a:lumMod val="65000"/>
                          <a:lumOff val="35000"/>
                        </a:schemeClr>
                      </a:solidFill>
                      <a:latin typeface="+mn-lt"/>
                      <a:ea typeface="+mn-ea"/>
                      <a:cs typeface="+mn-ea"/>
                      <a:sym typeface="+mn-lt"/>
                    </a:defRPr>
                  </a:pPr>
                  <a:endParaRPr lang="zh-CN"/>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4735"/>
                        <a:gd name="adj2" fmla="val 39979"/>
                      </a:avLst>
                    </a:prstGeom>
                  </c15:spPr>
                </c:ext>
                <c:ext xmlns:c16="http://schemas.microsoft.com/office/drawing/2014/chart" uri="{C3380CC4-5D6E-409C-BE32-E72D297353CC}">
                  <c16:uniqueId val="{00000003-8600-4C92-BC40-85161330465B}"/>
                </c:ext>
              </c:extLst>
            </c:dLbl>
            <c:dLbl>
              <c:idx val="2"/>
              <c:layout>
                <c:manualLayout>
                  <c:x val="8.0400400698615801E-2"/>
                  <c:y val="-2.23879617659733E-2"/>
                </c:manualLayout>
              </c:layout>
              <c:tx>
                <c:rich>
                  <a:bodyPr rot="0" spcFirstLastPara="1" vertOverflow="clip" horzOverflow="clip" vert="horz" wrap="square" lIns="36576" tIns="18288" rIns="36576" bIns="18288" anchor="ctr" anchorCtr="1">
                    <a:spAutoFit/>
                  </a:bodyPr>
                  <a:lstStyle/>
                  <a:p>
                    <a:fld id="{2C1F4C49-0215-646E-D926-885F30C3369B}" type="CATEGORYNAME">
                      <a:rPr lang="zh-CN" altLang="en-US"/>
                      <a:pPr/>
                      <a:t>[类别名称]</a:t>
                    </a:fld>
                    <a:endParaRPr lang="zh-CN" altLang="en-US"/>
                  </a:p>
                </c:rich>
              </c:tx>
              <c:spPr>
                <a:solidFill>
                  <a:prstClr val="white"/>
                </a:solidFill>
                <a:ln w="9525" cap="flat" cmpd="sng" algn="ctr">
                  <a:solidFill>
                    <a:prstClr val="black">
                      <a:lumMod val="25000"/>
                      <a:lumOff val="75000"/>
                    </a:prstClr>
                  </a:solidFill>
                  <a:prstDash val="solid"/>
                  <a:round/>
                  <a:headEnd type="none" w="med" len="med"/>
                  <a:tailEnd type="none" w="med" len="med"/>
                </a:ln>
                <a:effectLst/>
              </c:sp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23533"/>
                        <a:gd name="adj2" fmla="val 85438"/>
                      </a:avLst>
                    </a:prstGeom>
                  </c15:spPr>
                  <c15:layout>
                    <c:manualLayout>
                      <c:w val="0.284760232524364"/>
                      <c:h val="0.10671465507110101"/>
                    </c:manualLayout>
                  </c15:layout>
                  <c15:dlblFieldTable/>
                  <c15:showDataLabelsRange val="0"/>
                </c:ext>
                <c:ext xmlns:c16="http://schemas.microsoft.com/office/drawing/2014/chart" uri="{C3380CC4-5D6E-409C-BE32-E72D297353CC}">
                  <c16:uniqueId val="{00000005-8600-4C92-BC40-85161330465B}"/>
                </c:ext>
              </c:extLst>
            </c:dLbl>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lang="zh-CN" sz="1195" b="0" i="0" u="none" strike="noStrike" kern="1200" baseline="0">
                    <a:solidFill>
                      <a:schemeClr val="dk1">
                        <a:lumMod val="65000"/>
                        <a:lumOff val="35000"/>
                      </a:schemeClr>
                    </a:solidFill>
                    <a:latin typeface="+mn-lt"/>
                    <a:ea typeface="+mn-ea"/>
                    <a:cs typeface="+mn-ea"/>
                    <a:sym typeface="+mn-lt"/>
                  </a:defRPr>
                </a:pPr>
                <a:endParaRPr lang="zh-CN"/>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Sheet1!$A$2:$A$4</c:f>
              <c:strCache>
                <c:ptCount val="3"/>
                <c:pt idx="0">
                  <c:v>氮气</c:v>
                </c:pt>
                <c:pt idx="1">
                  <c:v>氧气</c:v>
                </c:pt>
                <c:pt idx="2">
                  <c:v>其他气体</c:v>
                </c:pt>
              </c:strCache>
            </c:strRef>
          </c:cat>
          <c:val>
            <c:numRef>
              <c:f>Sheet1!$B$2:$B$4</c:f>
              <c:numCache>
                <c:formatCode>General</c:formatCode>
                <c:ptCount val="3"/>
                <c:pt idx="0">
                  <c:v>78</c:v>
                </c:pt>
                <c:pt idx="1">
                  <c:v>21</c:v>
                </c:pt>
                <c:pt idx="2">
                  <c:v>1</c:v>
                </c:pt>
              </c:numCache>
            </c:numRef>
          </c:val>
          <c:extLst>
            <c:ext xmlns:c16="http://schemas.microsoft.com/office/drawing/2014/chart" uri="{C3380CC4-5D6E-409C-BE32-E72D297353CC}">
              <c16:uniqueId val="{00000006-8600-4C92-BC40-85161330465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layout>
        <c:manualLayout>
          <c:xMode val="edge"/>
          <c:yMode val="edge"/>
          <c:x val="0.31432907187624498"/>
          <c:y val="0.109452736318408"/>
        </c:manualLayout>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29048452506414502"/>
          <c:y val="0.38379186743448102"/>
          <c:w val="0.44977246574883301"/>
          <c:h val="0.47313765816586401"/>
        </c:manualLayout>
      </c:layout>
      <c:pieChart>
        <c:varyColors val="1"/>
        <c:ser>
          <c:idx val="0"/>
          <c:order val="0"/>
          <c:tx>
            <c:strRef>
              <c:f>Sheet1!$B$1</c:f>
              <c:strCache>
                <c:ptCount val="1"/>
                <c:pt idx="0">
                  <c:v>干洁空气的组成</c:v>
                </c:pt>
              </c:strCache>
            </c:strRef>
          </c:tx>
          <c:spPr>
            <a:effectLst>
              <a:outerShdw blurRad="228600" algn="ctr" rotWithShape="0">
                <a:srgbClr val="0084FF">
                  <a:alpha val="15000"/>
                </a:srgbClr>
              </a:outerShdw>
            </a:effectLst>
          </c:spPr>
          <c:dPt>
            <c:idx val="0"/>
            <c:bubble3D val="0"/>
            <c:spPr>
              <a:blipFill>
                <a:blip xmlns:r="http://schemas.openxmlformats.org/officeDocument/2006/relationships" r:embed="rId1"/>
                <a:stretch>
                  <a:fillRect/>
                </a:stretch>
              </a:blipFill>
              <a:ln w="19050">
                <a:solidFill>
                  <a:schemeClr val="lt1"/>
                </a:solidFill>
              </a:ln>
              <a:effectLst>
                <a:outerShdw blurRad="228600" algn="ctr" rotWithShape="0">
                  <a:srgbClr val="0084FF">
                    <a:alpha val="15000"/>
                  </a:srgbClr>
                </a:outerShdw>
              </a:effectLst>
            </c:spPr>
            <c:extLst>
              <c:ext xmlns:c16="http://schemas.microsoft.com/office/drawing/2014/chart" uri="{C3380CC4-5D6E-409C-BE32-E72D297353CC}">
                <c16:uniqueId val="{00000001-51D7-4DE5-9957-156E6E244AAE}"/>
              </c:ext>
            </c:extLst>
          </c:dPt>
          <c:dPt>
            <c:idx val="1"/>
            <c:bubble3D val="0"/>
            <c:spPr>
              <a:blipFill dpi="0" rotWithShape="1">
                <a:blip xmlns:r="http://schemas.openxmlformats.org/officeDocument/2006/relationships" r:embed="rId2"/>
                <a:srcRect/>
                <a:stretch>
                  <a:fillRect/>
                </a:stretch>
              </a:blipFill>
              <a:ln w="19050">
                <a:solidFill>
                  <a:schemeClr val="lt1"/>
                </a:solidFill>
              </a:ln>
              <a:effectLst>
                <a:outerShdw blurRad="228600" algn="ctr" rotWithShape="0">
                  <a:srgbClr val="0084FF">
                    <a:alpha val="15000"/>
                  </a:srgbClr>
                </a:outerShdw>
              </a:effectLst>
            </c:spPr>
            <c:extLst>
              <c:ext xmlns:c16="http://schemas.microsoft.com/office/drawing/2014/chart" uri="{C3380CC4-5D6E-409C-BE32-E72D297353CC}">
                <c16:uniqueId val="{00000003-51D7-4DE5-9957-156E6E244AAE}"/>
              </c:ext>
            </c:extLst>
          </c:dPt>
          <c:dPt>
            <c:idx val="2"/>
            <c:bubble3D val="0"/>
            <c:spPr>
              <a:blipFill dpi="0" rotWithShape="1">
                <a:blip xmlns:r="http://schemas.openxmlformats.org/officeDocument/2006/relationships" r:embed="rId3"/>
                <a:srcRect/>
                <a:tile tx="0" ty="0" sx="100000" sy="100000" flip="none" algn="tl"/>
              </a:blipFill>
              <a:ln w="19050">
                <a:solidFill>
                  <a:schemeClr val="lt1"/>
                </a:solidFill>
              </a:ln>
              <a:effectLst>
                <a:outerShdw blurRad="228600" algn="ctr" rotWithShape="0">
                  <a:srgbClr val="0084FF">
                    <a:alpha val="15000"/>
                  </a:srgbClr>
                </a:outerShdw>
              </a:effectLst>
            </c:spPr>
            <c:extLst>
              <c:ext xmlns:c16="http://schemas.microsoft.com/office/drawing/2014/chart" uri="{C3380CC4-5D6E-409C-BE32-E72D297353CC}">
                <c16:uniqueId val="{00000005-51D7-4DE5-9957-156E6E244AAE}"/>
              </c:ext>
            </c:extLst>
          </c:dPt>
          <c:dLbls>
            <c:dLbl>
              <c:idx val="0"/>
              <c:tx>
                <c:rich>
                  <a:bodyPr rot="0" spcFirstLastPara="1" vertOverflow="clip" horzOverflow="clip" vert="horz" wrap="square" lIns="36576" tIns="18288" rIns="36576" bIns="18288" anchor="ctr" anchorCtr="1">
                    <a:spAutoFit/>
                  </a:bodyPr>
                  <a:lstStyle/>
                  <a:p>
                    <a:fld id="{F9ADDFF1-0F1C-C446-D926-885FE425AE35}" type="CATEGORYNAME">
                      <a:rPr lang="zh-CN" altLang="en-US"/>
                      <a:pPr/>
                      <a:t>[类别名称]</a:t>
                    </a:fld>
                    <a:endParaRPr lang="zh-CN" altLang="en-US"/>
                  </a:p>
                </c:rich>
              </c:tx>
              <c:spPr>
                <a:solidFill>
                  <a:prstClr val="white"/>
                </a:solidFill>
                <a:ln w="9525" cap="flat" cmpd="sng" algn="ctr">
                  <a:solidFill>
                    <a:prstClr val="black">
                      <a:lumMod val="25000"/>
                      <a:lumOff val="75000"/>
                    </a:prstClr>
                  </a:solidFill>
                  <a:prstDash val="solid"/>
                  <a:round/>
                  <a:headEnd type="none" w="med" len="med"/>
                  <a:tailEnd type="none" w="med" len="med"/>
                </a:ln>
                <a:effectLst/>
              </c:spPr>
              <c:dLblPos val="out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42375"/>
                        <a:gd name="adj2" fmla="val -176682"/>
                      </a:avLst>
                    </a:prstGeom>
                  </c15:spPr>
                  <c15:dlblFieldTable/>
                  <c15:showDataLabelsRange val="0"/>
                </c:ext>
                <c:ext xmlns:c16="http://schemas.microsoft.com/office/drawing/2014/chart" uri="{C3380CC4-5D6E-409C-BE32-E72D297353CC}">
                  <c16:uniqueId val="{00000001-51D7-4DE5-9957-156E6E244AAE}"/>
                </c:ext>
              </c:extLst>
            </c:dLbl>
            <c:dLbl>
              <c:idx val="1"/>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6576" tIns="18288" rIns="36576" bIns="18288" anchor="ctr" anchorCtr="1">
                  <a:spAutoFit/>
                </a:bodyPr>
                <a:lstStyle/>
                <a:p>
                  <a:pPr>
                    <a:defRPr lang="zh-CN" sz="1195" b="0" i="0" u="none" strike="noStrike" kern="1200" baseline="0">
                      <a:solidFill>
                        <a:schemeClr val="dk1">
                          <a:lumMod val="65000"/>
                          <a:lumOff val="35000"/>
                        </a:schemeClr>
                      </a:solidFill>
                      <a:latin typeface="+mn-lt"/>
                      <a:ea typeface="+mn-ea"/>
                      <a:cs typeface="+mn-ea"/>
                      <a:sym typeface="+mn-lt"/>
                    </a:defRPr>
                  </a:pPr>
                  <a:endParaRPr lang="zh-CN"/>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4735"/>
                        <a:gd name="adj2" fmla="val 39979"/>
                      </a:avLst>
                    </a:prstGeom>
                  </c15:spPr>
                </c:ext>
                <c:ext xmlns:c16="http://schemas.microsoft.com/office/drawing/2014/chart" uri="{C3380CC4-5D6E-409C-BE32-E72D297353CC}">
                  <c16:uniqueId val="{00000003-51D7-4DE5-9957-156E6E244AAE}"/>
                </c:ext>
              </c:extLst>
            </c:dLbl>
            <c:dLbl>
              <c:idx val="2"/>
              <c:layout>
                <c:manualLayout>
                  <c:x val="8.0400400698615801E-2"/>
                  <c:y val="-2.23879617659733E-2"/>
                </c:manualLayout>
              </c:layout>
              <c:tx>
                <c:rich>
                  <a:bodyPr rot="0" spcFirstLastPara="1" vertOverflow="clip" horzOverflow="clip" vert="horz" wrap="square" lIns="36576" tIns="18288" rIns="36576" bIns="18288" anchor="ctr" anchorCtr="1">
                    <a:spAutoFit/>
                  </a:bodyPr>
                  <a:lstStyle/>
                  <a:p>
                    <a:fld id="{B45154DE-5702-1C4D-D926-885FBD9DA9C7}" type="CATEGORYNAME">
                      <a:rPr lang="zh-CN" altLang="en-US"/>
                      <a:pPr/>
                      <a:t>[类别名称]</a:t>
                    </a:fld>
                    <a:endParaRPr lang="zh-CN" altLang="en-US"/>
                  </a:p>
                </c:rich>
              </c:tx>
              <c:spPr>
                <a:solidFill>
                  <a:prstClr val="white"/>
                </a:solidFill>
                <a:ln w="9525" cap="flat" cmpd="sng" algn="ctr">
                  <a:solidFill>
                    <a:prstClr val="black">
                      <a:lumMod val="25000"/>
                      <a:lumOff val="75000"/>
                    </a:prstClr>
                  </a:solidFill>
                  <a:prstDash val="solid"/>
                  <a:round/>
                  <a:headEnd type="none" w="med" len="med"/>
                  <a:tailEnd type="none" w="med" len="med"/>
                </a:ln>
                <a:effectLst/>
              </c:sp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23533"/>
                        <a:gd name="adj2" fmla="val 85438"/>
                      </a:avLst>
                    </a:prstGeom>
                  </c15:spPr>
                  <c15:layout>
                    <c:manualLayout>
                      <c:w val="0.284760232524364"/>
                      <c:h val="0.10671465507110101"/>
                    </c:manualLayout>
                  </c15:layout>
                  <c15:dlblFieldTable/>
                  <c15:showDataLabelsRange val="0"/>
                </c:ext>
                <c:ext xmlns:c16="http://schemas.microsoft.com/office/drawing/2014/chart" uri="{C3380CC4-5D6E-409C-BE32-E72D297353CC}">
                  <c16:uniqueId val="{00000005-51D7-4DE5-9957-156E6E244AAE}"/>
                </c:ext>
              </c:extLst>
            </c:dLbl>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lang="zh-CN" sz="1195" b="0" i="0" u="none" strike="noStrike" kern="1200" baseline="0">
                    <a:solidFill>
                      <a:schemeClr val="dk1">
                        <a:lumMod val="65000"/>
                        <a:lumOff val="35000"/>
                      </a:schemeClr>
                    </a:solidFill>
                    <a:latin typeface="+mn-lt"/>
                    <a:ea typeface="+mn-ea"/>
                    <a:cs typeface="+mn-ea"/>
                    <a:sym typeface="+mn-lt"/>
                  </a:defRPr>
                </a:pPr>
                <a:endParaRPr lang="zh-CN"/>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Sheet1!$A$2:$A$4</c:f>
              <c:strCache>
                <c:ptCount val="3"/>
                <c:pt idx="0">
                  <c:v>氮气</c:v>
                </c:pt>
                <c:pt idx="1">
                  <c:v>氧气</c:v>
                </c:pt>
                <c:pt idx="2">
                  <c:v>其他气体</c:v>
                </c:pt>
              </c:strCache>
            </c:strRef>
          </c:cat>
          <c:val>
            <c:numRef>
              <c:f>Sheet1!$B$2:$B$4</c:f>
              <c:numCache>
                <c:formatCode>General</c:formatCode>
                <c:ptCount val="3"/>
                <c:pt idx="0">
                  <c:v>78</c:v>
                </c:pt>
                <c:pt idx="1">
                  <c:v>21</c:v>
                </c:pt>
                <c:pt idx="2">
                  <c:v>1</c:v>
                </c:pt>
              </c:numCache>
            </c:numRef>
          </c:val>
          <c:extLst>
            <c:ext xmlns:c16="http://schemas.microsoft.com/office/drawing/2014/chart" uri="{C3380CC4-5D6E-409C-BE32-E72D297353CC}">
              <c16:uniqueId val="{00000006-51D7-4DE5-9957-156E6E244AAE}"/>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191A8-2678-4DB2-8BFD-0FB367D6B50C}" type="datetimeFigureOut">
              <a:rPr lang="zh-CN" altLang="en-US" smtClean="0"/>
              <a:t>2020/10/26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570E9-5DC5-4695-93D4-C43BFE76AC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2570E9-5DC5-4695-93D4-C43BFE76ACF3}" type="slidenum">
              <a:rPr kumimoji="0" lang="zh-CN" altLang="en-US" sz="1200" b="0" i="0" u="none" strike="noStrike" kern="1200" cap="none" spc="0" normalizeH="0" baseline="0" noProof="0" smtClean="0">
                <a:ln>
                  <a:noFill/>
                </a:ln>
                <a:solidFill>
                  <a:prstClr val="black"/>
                </a:solidFill>
                <a:effectLst/>
                <a:uLnTx/>
                <a:uFillTx/>
                <a:latin typeface="等线"/>
                <a:ea typeface="等线"/>
                <a:cs typeface="+mn-cs"/>
              </a:rPr>
              <a:t>11</a:t>
            </a:fld>
            <a:endParaRPr kumimoji="0" lang="zh-CN" altLang="en-US" sz="1200" b="0" i="0" u="none" strike="noStrike" kern="1200" cap="none" spc="0" normalizeH="0" baseline="0" noProof="0">
              <a:ln>
                <a:noFill/>
              </a:ln>
              <a:solidFill>
                <a:prstClr val="black"/>
              </a:solidFill>
              <a:effectLst/>
              <a:uLnTx/>
              <a:uFillTx/>
              <a:latin typeface="等线"/>
              <a:ea typeface="等线"/>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2570E9-5DC5-4695-93D4-C43BFE76ACF3}" type="slidenum">
              <a:rPr kumimoji="0" lang="zh-CN" altLang="en-US" sz="1200" b="0" i="0" u="none" strike="noStrike" kern="1200" cap="none" spc="0" normalizeH="0" baseline="0" noProof="0" smtClean="0">
                <a:ln>
                  <a:noFill/>
                </a:ln>
                <a:solidFill>
                  <a:prstClr val="black"/>
                </a:solidFill>
                <a:effectLst/>
                <a:uLnTx/>
                <a:uFillTx/>
                <a:latin typeface="等线"/>
                <a:ea typeface="等线"/>
                <a:cs typeface="+mn-cs"/>
              </a:rPr>
              <a:t>15</a:t>
            </a:fld>
            <a:endParaRPr kumimoji="0" lang="zh-CN" altLang="en-US" sz="1200" b="0" i="0" u="none" strike="noStrike" kern="1200" cap="none" spc="0" normalizeH="0" baseline="0" noProof="0">
              <a:ln>
                <a:noFill/>
              </a:ln>
              <a:solidFill>
                <a:prstClr val="black"/>
              </a:solidFill>
              <a:effectLst/>
              <a:uLnTx/>
              <a:uFillTx/>
              <a:latin typeface="等线"/>
              <a:ea typeface="等线"/>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2570E9-5DC5-4695-93D4-C43BFE76ACF3}" type="slidenum">
              <a:rPr kumimoji="0" lang="zh-CN" altLang="en-US" sz="1200" b="0" i="0" u="none" strike="noStrike" kern="1200" cap="none" spc="0" normalizeH="0" baseline="0" noProof="0" smtClean="0">
                <a:ln>
                  <a:noFill/>
                </a:ln>
                <a:solidFill>
                  <a:prstClr val="black"/>
                </a:solidFill>
                <a:effectLst/>
                <a:uLnTx/>
                <a:uFillTx/>
                <a:latin typeface="等线"/>
                <a:ea typeface="等线"/>
                <a:cs typeface="+mn-cs"/>
              </a:rPr>
              <a:t>17</a:t>
            </a:fld>
            <a:endParaRPr kumimoji="0" lang="zh-CN" altLang="en-US" sz="1200" b="0" i="0" u="none" strike="noStrike" kern="1200" cap="none" spc="0" normalizeH="0" baseline="0" noProof="0">
              <a:ln>
                <a:noFill/>
              </a:ln>
              <a:solidFill>
                <a:prstClr val="black"/>
              </a:solidFill>
              <a:effectLst/>
              <a:uLnTx/>
              <a:uFillTx/>
              <a:latin typeface="等线"/>
              <a:ea typeface="等线"/>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32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2570E9-5DC5-4695-93D4-C43BFE76ACF3}"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2570E9-5DC5-4695-93D4-C43BFE76ACF3}" type="slidenum">
              <a:rPr kumimoji="0" lang="zh-CN" altLang="en-US" sz="1200" b="0" i="0" u="none" strike="noStrike" kern="1200" cap="none" spc="0" normalizeH="0" baseline="0" noProof="0" smtClean="0">
                <a:ln>
                  <a:noFill/>
                </a:ln>
                <a:solidFill>
                  <a:prstClr val="black"/>
                </a:solidFill>
                <a:effectLst/>
                <a:uLnTx/>
                <a:uFillTx/>
                <a:latin typeface="等线"/>
                <a:ea typeface="等线"/>
                <a:cs typeface="+mn-cs"/>
              </a:rPr>
              <a:t>10</a:t>
            </a:fld>
            <a:endParaRPr kumimoji="0" lang="zh-CN" altLang="en-US" sz="1200" b="0" i="0" u="none" strike="noStrike" kern="1200" cap="none" spc="0" normalizeH="0" baseline="0" noProof="0">
              <a:ln>
                <a:noFill/>
              </a:ln>
              <a:solidFill>
                <a:prstClr val="black"/>
              </a:solidFill>
              <a:effectLst/>
              <a:uLnTx/>
              <a:uFillTx/>
              <a:latin typeface="等线"/>
              <a:ea typeface="等线"/>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slideMaster" Target="../slideMasters/slideMaster3.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3.xml"/><Relationship Id="rId5" Type="http://schemas.openxmlformats.org/officeDocument/2006/relationships/tags" Target="../tags/tag73.xml"/><Relationship Id="rId4" Type="http://schemas.openxmlformats.org/officeDocument/2006/relationships/tags" Target="../tags/tag7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slideMaster" Target="../slideMasters/slideMaster3.xml"/><Relationship Id="rId4" Type="http://schemas.openxmlformats.org/officeDocument/2006/relationships/tags" Target="../tags/tag77.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slideMaster" Target="../slideMasters/slideMaster3.xml"/><Relationship Id="rId5" Type="http://schemas.openxmlformats.org/officeDocument/2006/relationships/tags" Target="../tags/tag8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slideMaster" Target="../slideMasters/slideMaster3.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slideMaster" Target="../slideMasters/slideMaster3.xml"/><Relationship Id="rId5" Type="http://schemas.openxmlformats.org/officeDocument/2006/relationships/tags" Target="../tags/tag111.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slideMaster" Target="../slideMasters/slideMaster3.xml"/><Relationship Id="rId5" Type="http://schemas.openxmlformats.org/officeDocument/2006/relationships/tags" Target="../tags/tag121.xml"/><Relationship Id="rId10" Type="http://schemas.openxmlformats.org/officeDocument/2006/relationships/tags" Target="../tags/tag126.xml"/><Relationship Id="rId4" Type="http://schemas.openxmlformats.org/officeDocument/2006/relationships/tags" Target="../tags/tag120.xml"/><Relationship Id="rId9" Type="http://schemas.openxmlformats.org/officeDocument/2006/relationships/tags" Target="../tags/tag125.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34.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slideMaster" Target="../slideMasters/slideMaster3.xml"/><Relationship Id="rId5" Type="http://schemas.openxmlformats.org/officeDocument/2006/relationships/tags" Target="../tags/tag131.xml"/><Relationship Id="rId10" Type="http://schemas.openxmlformats.org/officeDocument/2006/relationships/tags" Target="../tags/tag136.xml"/><Relationship Id="rId4" Type="http://schemas.openxmlformats.org/officeDocument/2006/relationships/tags" Target="../tags/tag130.xml"/><Relationship Id="rId9" Type="http://schemas.openxmlformats.org/officeDocument/2006/relationships/tags" Target="../tags/tag13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slideMaster" Target="../slideMasters/slideMaster3.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slideMaster" Target="../slideMasters/slideMaster3.xml"/><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3.xml"/><Relationship Id="rId5" Type="http://schemas.openxmlformats.org/officeDocument/2006/relationships/tags" Target="../tags/tag24.xml"/><Relationship Id="rId4" Type="http://schemas.openxmlformats.org/officeDocument/2006/relationships/tags" Target="../tags/tag23.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Master" Target="../slideMasters/slideMaster3.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28970-57A5-4A62-9532-86597833D031}" type="datetimeFigureOut">
              <a:rPr lang="zh-CN" altLang="en-US" smtClean="0"/>
              <a:t>2020/10/26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64ACF8-2BBB-41A3-9258-0A92227604F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1">
              <a:rPr lang="zh-CN" altLang="en-US" smtClean="0"/>
              <a:t>2020/10/26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微软雅黑"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charset="0"/>
              <a:buNone/>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t>2020/10/26</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微软雅黑"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charset="0"/>
                <a:ea typeface="微软雅黑" pitchFamily="34" charset="-122"/>
              </a:defRPr>
            </a:lvl1pPr>
            <a:lvl2pPr indent="0" eaLnBrk="1" fontAlgn="auto" latinLnBrk="0" hangingPunct="1">
              <a:defRPr baseline="0">
                <a:solidFill>
                  <a:schemeClr val="tx1">
                    <a:lumMod val="85000"/>
                    <a:lumOff val="15000"/>
                  </a:schemeClr>
                </a:solidFill>
                <a:latin typeface="Arial" charset="0"/>
                <a:ea typeface="微软雅黑" pitchFamily="34" charset="-122"/>
              </a:defRPr>
            </a:lvl2pPr>
            <a:lvl3pPr indent="0" eaLnBrk="1" fontAlgn="auto" latinLnBrk="0" hangingPunct="1">
              <a:defRPr baseline="0">
                <a:solidFill>
                  <a:schemeClr val="tx1">
                    <a:lumMod val="85000"/>
                    <a:lumOff val="15000"/>
                  </a:schemeClr>
                </a:solidFill>
                <a:latin typeface="Arial" charset="0"/>
                <a:ea typeface="微软雅黑" pitchFamily="34" charset="-122"/>
              </a:defRPr>
            </a:lvl3pPr>
            <a:lvl4pPr indent="0" eaLnBrk="1" fontAlgn="auto" latinLnBrk="0" hangingPunct="1">
              <a:defRPr baseline="0">
                <a:solidFill>
                  <a:schemeClr val="tx1">
                    <a:lumMod val="85000"/>
                    <a:lumOff val="15000"/>
                  </a:schemeClr>
                </a:solidFill>
                <a:latin typeface="Arial" charset="0"/>
                <a:ea typeface="微软雅黑" pitchFamily="34" charset="-122"/>
              </a:defRPr>
            </a:lvl4pPr>
            <a:lvl5pPr indent="0" eaLnBrk="1" fontAlgn="auto" latinLnBrk="0" hangingPunct="1">
              <a:defRPr baseline="0">
                <a:solidFill>
                  <a:schemeClr val="tx1">
                    <a:lumMod val="85000"/>
                    <a:lumOff val="15000"/>
                  </a:schemeClr>
                </a:solidFill>
                <a:latin typeface="Arial" charset="0"/>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1">
              <a:rPr lang="zh-CN" altLang="en-US" smtClean="0"/>
              <a:t>2020/10/26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1">
              <a:rPr lang="zh-CN" altLang="en-US" smtClean="0"/>
              <a:t>2020/10/26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3588374" y="2588654"/>
            <a:ext cx="5015250" cy="1519707"/>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charset="0"/>
                <a:ea typeface="汉仪旗黑-85S"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2"/>
            </p:custDataLst>
          </p:nvPr>
        </p:nvSpPr>
        <p:spPr/>
        <p:txBody>
          <a:bodyPr lIns="90170" tIns="46990" rIns="90170" bIns="46990">
            <a:normAutofit/>
          </a:bodyPr>
          <a:lstStyle/>
          <a:p>
            <a:fld id="{760FBDFE-C587-4B4C-A407-44438C67B59E}" type="datetime1">
              <a:rPr lang="zh-CN" altLang="en-US" smtClean="0"/>
              <a:t>2020/10/26</a:t>
            </a:fld>
            <a:endParaRPr lang="zh-CN" altLang="en-US"/>
          </a:p>
        </p:txBody>
      </p:sp>
      <p:sp>
        <p:nvSpPr>
          <p:cNvPr id="4" name="页脚占位符 3"/>
          <p:cNvSpPr>
            <a:spLocks noGrp="1"/>
          </p:cNvSpPr>
          <p:nvPr>
            <p:ph type="ftr" sz="quarter" idx="11"/>
            <p:custDataLst>
              <p:tags r:id="rId3"/>
            </p:custDataLst>
          </p:nvPr>
        </p:nvSpPr>
        <p:spPr/>
        <p:txBody>
          <a:bodyPr lIns="90170" tIns="46990" rIns="90170" bIns="46990">
            <a:normAutofit/>
          </a:bodyPr>
          <a:lstStyle/>
          <a:p>
            <a:endParaRPr lang="zh-CN" altLang="en-US"/>
          </a:p>
        </p:txBody>
      </p:sp>
      <p:sp>
        <p:nvSpPr>
          <p:cNvPr id="5" name="灯片编号占位符 4"/>
          <p:cNvSpPr>
            <a:spLocks noGrp="1"/>
          </p:cNvSpPr>
          <p:nvPr>
            <p:ph type="sldNum" sz="quarter" idx="12"/>
            <p:custDataLst>
              <p:tags r:id="rId4"/>
            </p:custDataLst>
          </p:nvPr>
        </p:nvSpPr>
        <p:spPr/>
        <p:txBody>
          <a:bodyPr lIns="90170" tIns="46990" rIns="90170" bIns="46990">
            <a:normAutofit/>
          </a:bodyPr>
          <a:lstStyle/>
          <a:p>
            <a:fld id="{49AE70B2-8BF9-45C0-BB95-33D1B9D3A854}" type="slidenum">
              <a:rPr lang="zh-CN" altLang="en-US" smtClean="0"/>
              <a:t>‹#›</a:t>
            </a:fld>
            <a:endParaRPr lang="zh-CN" altLang="en-US"/>
          </a:p>
        </p:txBody>
      </p:sp>
      <p:grpSp>
        <p:nvGrpSpPr>
          <p:cNvPr id="6" name="组合 5"/>
          <p:cNvGrpSpPr/>
          <p:nvPr userDrawn="1">
            <p:custDataLst>
              <p:tags r:id="rId5"/>
            </p:custDataLst>
          </p:nvPr>
        </p:nvGrpSpPr>
        <p:grpSpPr>
          <a:xfrm flipH="1">
            <a:off x="8603626" y="3112882"/>
            <a:ext cx="436739" cy="542227"/>
            <a:chOff x="10608342" y="5053054"/>
            <a:chExt cx="1583658" cy="1966165"/>
          </a:xfrm>
        </p:grpSpPr>
        <p:sp>
          <p:nvSpPr>
            <p:cNvPr id="7" name="任意多边形: 形状 6"/>
            <p:cNvSpPr/>
            <p:nvPr>
              <p:custDataLst>
                <p:tags r:id="rId9"/>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dirty="0"/>
            </a:p>
          </p:txBody>
        </p:sp>
        <p:sp>
          <p:nvSpPr>
            <p:cNvPr id="8" name="等腰三角形 7"/>
            <p:cNvSpPr/>
            <p:nvPr>
              <p:custDataLst>
                <p:tags r:id="rId10"/>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dirty="0"/>
            </a:p>
          </p:txBody>
        </p:sp>
      </p:grpSp>
      <p:grpSp>
        <p:nvGrpSpPr>
          <p:cNvPr id="9" name="组合 8"/>
          <p:cNvGrpSpPr/>
          <p:nvPr userDrawn="1">
            <p:custDataLst>
              <p:tags r:id="rId6"/>
            </p:custDataLst>
          </p:nvPr>
        </p:nvGrpSpPr>
        <p:grpSpPr>
          <a:xfrm>
            <a:off x="3151635" y="3119499"/>
            <a:ext cx="436739" cy="542227"/>
            <a:chOff x="10608342" y="5053054"/>
            <a:chExt cx="1583658" cy="1966165"/>
          </a:xfrm>
        </p:grpSpPr>
        <p:sp>
          <p:nvSpPr>
            <p:cNvPr id="10" name="任意多边形: 形状 9"/>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bg1"/>
                </a:solidFill>
              </a:endParaRPr>
            </a:p>
          </p:txBody>
        </p:sp>
        <p:sp>
          <p:nvSpPr>
            <p:cNvPr id="11" name="等腰三角形 10"/>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dirty="0"/>
            </a:p>
          </p:txBody>
        </p:sp>
      </p:gr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4001597" y="6045200"/>
            <a:ext cx="8190403" cy="812800"/>
            <a:chOff x="4001597" y="5613400"/>
            <a:chExt cx="8190403" cy="1244600"/>
          </a:xfrm>
        </p:grpSpPr>
        <p:sp>
          <p:nvSpPr>
            <p:cNvPr id="9" name="任意多边形: 形状 8"/>
            <p:cNvSpPr/>
            <p:nvPr>
              <p:custDataLst>
                <p:tags r:id="rId6"/>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custDataLst>
                <p:tags r:id="rId7"/>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p:custDataLst>
              <p:tags r:id="rId2"/>
            </p:custDataLst>
          </p:nvPr>
        </p:nvSpPr>
        <p:spPr>
          <a:xfrm>
            <a:off x="838200" y="794326"/>
            <a:ext cx="10515600" cy="540484"/>
          </a:xfrm>
        </p:spPr>
        <p:txBody>
          <a:bodyPr>
            <a:normAutofit/>
          </a:bodyPr>
          <a:lstStyle>
            <a:lvl1pPr>
              <a:defRPr sz="2200" b="1" spc="200" baseline="0">
                <a:solidFill>
                  <a:schemeClr val="tx1">
                    <a:lumMod val="85000"/>
                    <a:lumOff val="15000"/>
                  </a:schemeClr>
                </a:solidFill>
                <a:latin typeface="Arial" charset="0"/>
                <a:ea typeface="微软雅黑" pitchFamily="34" charset="-122"/>
              </a:defRPr>
            </a:lvl1pPr>
          </a:lstStyle>
          <a:p>
            <a:r>
              <a:rPr lang="zh-CN" altLang="en-US"/>
              <a:t>单击此处添加标题</a:t>
            </a:r>
            <a:endParaRPr lang="zh-CN" altLang="en-US" dirty="0"/>
          </a:p>
        </p:txBody>
      </p:sp>
      <p:sp>
        <p:nvSpPr>
          <p:cNvPr id="3" name="日期占位符 2"/>
          <p:cNvSpPr>
            <a:spLocks noGrp="1"/>
          </p:cNvSpPr>
          <p:nvPr userDrawn="1">
            <p:ph type="dt" sz="half" idx="10"/>
            <p:custDataLst>
              <p:tags r:id="rId3"/>
            </p:custDataLst>
          </p:nvPr>
        </p:nvSpPr>
        <p:spPr/>
        <p:txBody>
          <a:bodyPr/>
          <a:lstStyle>
            <a:lvl1pPr>
              <a:defRPr baseline="0">
                <a:latin typeface="微软雅黑" pitchFamily="34" charset="-122"/>
              </a:defRPr>
            </a:lvl1pPr>
          </a:lstStyle>
          <a:p>
            <a:fld id="{760FBDFE-C587-4B4C-A407-44438C67B59E}" type="datetime1">
              <a:rPr lang="zh-CN" altLang="en-US" smtClean="0"/>
              <a:t>2020/10/26</a:t>
            </a:fld>
            <a:endParaRPr lang="zh-CN" altLang="en-US"/>
          </a:p>
        </p:txBody>
      </p:sp>
      <p:sp>
        <p:nvSpPr>
          <p:cNvPr id="4" name="页脚占位符 3"/>
          <p:cNvSpPr>
            <a:spLocks noGrp="1"/>
          </p:cNvSpPr>
          <p:nvPr userDrawn="1">
            <p:ph type="ftr" sz="quarter" idx="11"/>
            <p:custDataLst>
              <p:tags r:id="rId4"/>
            </p:custDataLst>
          </p:nvPr>
        </p:nvSpPr>
        <p:spPr/>
        <p:txBody>
          <a:bodyPr/>
          <a:lstStyle>
            <a:lvl1pPr>
              <a:defRPr baseline="0">
                <a:latin typeface="微软雅黑" pitchFamily="34" charset="-122"/>
              </a:defRPr>
            </a:lvl1pPr>
          </a:lstStyle>
          <a:p>
            <a:endParaRPr lang="zh-CN" altLang="en-US" dirty="0"/>
          </a:p>
        </p:txBody>
      </p:sp>
      <p:sp>
        <p:nvSpPr>
          <p:cNvPr id="5" name="灯片编号占位符 4"/>
          <p:cNvSpPr>
            <a:spLocks noGrp="1"/>
          </p:cNvSpPr>
          <p:nvPr userDrawn="1">
            <p:ph type="sldNum" sz="quarter" idx="12"/>
            <p:custDataLst>
              <p:tags r:id="rId5"/>
            </p:custDataLst>
          </p:nvPr>
        </p:nvSpPr>
        <p:spPr/>
        <p:txBody>
          <a:bodyPr/>
          <a:lstStyle>
            <a:lvl1pPr>
              <a:defRPr baseline="0">
                <a:latin typeface="微软雅黑" pitchFamily="34" charset="-122"/>
              </a:defRPr>
            </a:lvl1pPr>
          </a:lstStyle>
          <a:p>
            <a:fld id="{49AE70B2-8BF9-45C0-BB95-33D1B9D3A854}" type="slidenum">
              <a:rPr lang="zh-CN" altLang="en-US" smtClean="0"/>
              <a:t>‹#›</a:t>
            </a:fld>
            <a:endParaRPr lang="zh-CN" alt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735" y="304165"/>
            <a:ext cx="11606530" cy="6249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charset="0"/>
              <a:ea typeface="微软雅黑" pitchFamily="34" charset="-122"/>
            </a:endParaRPr>
          </a:p>
        </p:txBody>
      </p:sp>
      <p:grpSp>
        <p:nvGrpSpPr>
          <p:cNvPr id="11" name="组合 10"/>
          <p:cNvGrpSpPr/>
          <p:nvPr userDrawn="1">
            <p:custDataLst>
              <p:tags r:id="rId2"/>
            </p:custDataLst>
          </p:nvPr>
        </p:nvGrpSpPr>
        <p:grpSpPr>
          <a:xfrm rot="16200000">
            <a:off x="11009630" y="351790"/>
            <a:ext cx="737870" cy="916305"/>
            <a:chOff x="10608342" y="5053054"/>
            <a:chExt cx="1583658" cy="1966165"/>
          </a:xfrm>
        </p:grpSpPr>
        <p:sp>
          <p:nvSpPr>
            <p:cNvPr id="12" name="任意多边形: 形状 11"/>
            <p:cNvSpPr/>
            <p:nvPr>
              <p:custDataLst>
                <p:tags r:id="rId11"/>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sp>
          <p:nvSpPr>
            <p:cNvPr id="13" name="等腰三角形 12"/>
            <p:cNvSpPr/>
            <p:nvPr>
              <p:custDataLst>
                <p:tags r:id="rId12"/>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grpSp>
      <p:grpSp>
        <p:nvGrpSpPr>
          <p:cNvPr id="14" name="组合 13"/>
          <p:cNvGrpSpPr/>
          <p:nvPr userDrawn="1">
            <p:custDataLst>
              <p:tags r:id="rId3"/>
            </p:custDataLst>
          </p:nvPr>
        </p:nvGrpSpPr>
        <p:grpSpPr>
          <a:xfrm rot="5400000">
            <a:off x="443865" y="5584825"/>
            <a:ext cx="737870" cy="916305"/>
            <a:chOff x="10608342" y="5053054"/>
            <a:chExt cx="1583658" cy="1966165"/>
          </a:xfrm>
        </p:grpSpPr>
        <p:sp>
          <p:nvSpPr>
            <p:cNvPr id="16" name="任意多边形: 形状 15"/>
            <p:cNvSpPr/>
            <p:nvPr>
              <p:custDataLst>
                <p:tags r:id="rId9"/>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sp>
          <p:nvSpPr>
            <p:cNvPr id="17" name="等腰三角形 16"/>
            <p:cNvSpPr/>
            <p:nvPr>
              <p:custDataLst>
                <p:tags r:id="rId10"/>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grpSp>
      <p:sp>
        <p:nvSpPr>
          <p:cNvPr id="2" name="标题 1"/>
          <p:cNvSpPr>
            <a:spLocks noGrp="1"/>
          </p:cNvSpPr>
          <p:nvPr>
            <p:ph type="title"/>
            <p:custDataLst>
              <p:tags r:id="rId4"/>
            </p:custDataLst>
          </p:nvPr>
        </p:nvSpPr>
        <p:spPr>
          <a:xfrm>
            <a:off x="1281600" y="1249200"/>
            <a:ext cx="9626400" cy="723600"/>
          </a:xfrm>
        </p:spPr>
        <p:txBody>
          <a:bodyPr anchor="ctr"/>
          <a:lstStyle>
            <a:lvl1pPr>
              <a:defRPr sz="3200" b="1" u="none" strike="noStrike" kern="1200" cap="none" spc="0" normalizeH="0" baseline="0">
                <a:solidFill>
                  <a:schemeClr val="tx1">
                    <a:lumMod val="85000"/>
                    <a:lumOff val="15000"/>
                  </a:schemeClr>
                </a:solidFill>
                <a:uFillTx/>
                <a:latin typeface="Arial" charset="0"/>
                <a:ea typeface="微软雅黑"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normAutofit/>
          </a:bodyPr>
          <a:lstStyle>
            <a:lvl1pPr marL="0" indent="0">
              <a:buNone/>
              <a:defRPr sz="1600" u="none" strike="noStrike" kern="1200" cap="none" spc="0" normalizeH="0" baseline="0">
                <a:solidFill>
                  <a:schemeClr val="tx1">
                    <a:lumMod val="85000"/>
                    <a:lumOff val="15000"/>
                  </a:schemeClr>
                </a:solidFill>
                <a:uFillTx/>
                <a:latin typeface="Arial" charset="0"/>
                <a:ea typeface="微软雅黑" pitchFamily="34" charset="-122"/>
              </a:defRPr>
            </a:lvl1pPr>
            <a:lvl2pPr>
              <a:defRPr baseline="0">
                <a:solidFill>
                  <a:schemeClr val="tx1"/>
                </a:solidFill>
                <a:latin typeface="微软雅黑" pitchFamily="34" charset="-122"/>
                <a:ea typeface="微软雅黑" pitchFamily="34" charset="-122"/>
              </a:defRPr>
            </a:lvl2pPr>
            <a:lvl3pPr>
              <a:defRPr baseline="0">
                <a:solidFill>
                  <a:schemeClr val="tx1"/>
                </a:solidFill>
                <a:latin typeface="微软雅黑" pitchFamily="34" charset="-122"/>
                <a:ea typeface="微软雅黑" pitchFamily="34" charset="-122"/>
              </a:defRPr>
            </a:lvl3pPr>
            <a:lvl4pPr>
              <a:defRPr baseline="0">
                <a:solidFill>
                  <a:schemeClr val="tx1"/>
                </a:solidFill>
                <a:latin typeface="微软雅黑" pitchFamily="34" charset="-122"/>
                <a:ea typeface="微软雅黑" pitchFamily="34" charset="-122"/>
              </a:defRPr>
            </a:lvl4pPr>
            <a:lvl5pPr>
              <a:defRPr baseline="0">
                <a:solidFill>
                  <a:schemeClr val="tx1"/>
                </a:solidFill>
                <a:latin typeface="微软雅黑" pitchFamily="34" charset="-122"/>
                <a:ea typeface="微软雅黑" pitchFamily="34" charset="-122"/>
              </a:defRPr>
            </a:lvl5pPr>
          </a:lstStyle>
          <a:p>
            <a:pPr lvl="0"/>
            <a:r>
              <a:rPr lang="zh-CN" altLang="en-US"/>
              <a:t>单击此处添加文本</a:t>
            </a:r>
            <a:endParaRPr lang="zh-CN" altLang="en-US" dirty="0"/>
          </a:p>
        </p:txBody>
      </p:sp>
      <p:sp>
        <p:nvSpPr>
          <p:cNvPr id="3" name="日期占位符 2"/>
          <p:cNvSpPr>
            <a:spLocks noGrp="1"/>
          </p:cNvSpPr>
          <p:nvPr>
            <p:ph type="dt" sz="half" idx="10"/>
            <p:custDataLst>
              <p:tags r:id="rId6"/>
            </p:custDataLst>
          </p:nvPr>
        </p:nvSpPr>
        <p:spPr/>
        <p:txBody>
          <a:bodyPr/>
          <a:lstStyle>
            <a:lvl1pPr>
              <a:defRPr u="none" strike="noStrike" kern="1200" cap="none" spc="0" normalizeH="0">
                <a:latin typeface="Arial" charset="0"/>
                <a:ea typeface="微软雅黑" pitchFamily="34" charset="-122"/>
              </a:defRPr>
            </a:lvl1pPr>
          </a:lstStyle>
          <a:p>
            <a:fld id="{760FBDFE-C587-4B4C-A407-44438C67B59E}" type="datetime1">
              <a:rPr lang="zh-CN" altLang="en-US" smtClean="0"/>
              <a:t>2020/10/26</a:t>
            </a:fld>
            <a:endParaRPr lang="zh-CN" altLang="en-US"/>
          </a:p>
        </p:txBody>
      </p:sp>
      <p:sp>
        <p:nvSpPr>
          <p:cNvPr id="5" name="灯片编号占位符 4"/>
          <p:cNvSpPr>
            <a:spLocks noGrp="1"/>
          </p:cNvSpPr>
          <p:nvPr>
            <p:ph type="sldNum" sz="quarter" idx="12"/>
            <p:custDataLst>
              <p:tags r:id="rId7"/>
            </p:custDataLst>
          </p:nvPr>
        </p:nvSpPr>
        <p:spPr/>
        <p:txBody>
          <a:bodyPr/>
          <a:lstStyle>
            <a:lvl1pPr>
              <a:defRPr u="none" strike="noStrike" kern="1200" cap="none" spc="0" normalizeH="0">
                <a:latin typeface="Arial" charset="0"/>
                <a:ea typeface="微软雅黑" pitchFamily="34" charset="-122"/>
              </a:defRPr>
            </a:lvl1pPr>
          </a:lstStyle>
          <a:p>
            <a:fld id="{49AE70B2-8BF9-45C0-BB95-33D1B9D3A854}" type="slidenum">
              <a:rPr lang="zh-CN" altLang="en-US" smtClean="0"/>
              <a:t>‹#›</a:t>
            </a:fld>
            <a:endParaRPr lang="zh-CN" altLang="en-US" dirty="0"/>
          </a:p>
        </p:txBody>
      </p:sp>
      <p:sp>
        <p:nvSpPr>
          <p:cNvPr id="4" name="页脚占位符 3"/>
          <p:cNvSpPr>
            <a:spLocks noGrp="1"/>
          </p:cNvSpPr>
          <p:nvPr>
            <p:ph type="ftr" sz="quarter" idx="11"/>
            <p:custDataLst>
              <p:tags r:id="rId8"/>
            </p:custDataLst>
          </p:nvPr>
        </p:nvSpPr>
        <p:spPr/>
        <p:txBody>
          <a:bodyPr/>
          <a:lstStyle>
            <a:lvl1pPr>
              <a:defRPr u="none" strike="noStrike" kern="1200" cap="none" spc="0" normalizeH="0">
                <a:latin typeface="Arial" charset="0"/>
                <a:ea typeface="微软雅黑" pitchFamily="34" charset="-122"/>
              </a:defRPr>
            </a:lvl1pPr>
          </a:lstStyle>
          <a:p>
            <a:endParaRPr lang="zh-CN" altLang="en-US"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userDrawn="1">
            <p:custDataLst>
              <p:tags r:id="rId1"/>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Arial" charset="0"/>
              <a:ea typeface="微软雅黑" pitchFamily="34" charset="-122"/>
              <a:sym typeface="+mn-ea"/>
            </a:endParaRPr>
          </a:p>
        </p:txBody>
      </p:sp>
      <p:sp>
        <p:nvSpPr>
          <p:cNvPr id="2" name="标题 1"/>
          <p:cNvSpPr>
            <a:spLocks noGrp="1"/>
          </p:cNvSpPr>
          <p:nvPr userDrawn="1">
            <p:ph type="title"/>
            <p:custDataLst>
              <p:tags r:id="rId2"/>
            </p:custDataLst>
          </p:nvPr>
        </p:nvSpPr>
        <p:spPr>
          <a:xfrm>
            <a:off x="583200" y="770400"/>
            <a:ext cx="3960000" cy="882000"/>
          </a:xfrm>
        </p:spPr>
        <p:txBody>
          <a:bodyPr anchor="ctr">
            <a:normAutofit/>
          </a:bodyPr>
          <a:lstStyle>
            <a:lvl1pPr>
              <a:defRPr sz="3200" b="1" u="none" strike="noStrike" kern="1200" cap="none" spc="0" normalizeH="0" baseline="0">
                <a:solidFill>
                  <a:schemeClr val="bg1"/>
                </a:solidFill>
                <a:uFillTx/>
                <a:latin typeface="Arial" charset="0"/>
                <a:ea typeface="微软雅黑" pitchFamily="3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lvl1pPr>
              <a:defRPr u="none" strike="noStrike" kern="1200" cap="none" spc="0" normalizeH="0">
                <a:latin typeface="Arial" charset="0"/>
                <a:ea typeface="微软雅黑" pitchFamily="34" charset="-122"/>
              </a:defRPr>
            </a:lvl1pPr>
          </a:lstStyle>
          <a:p>
            <a:fld id="{760FBDFE-C587-4B4C-A407-44438C67B59E}" type="datetime1">
              <a:rPr lang="zh-CN" altLang="en-US" smtClean="0"/>
              <a:t>2020/10/26</a:t>
            </a:fld>
            <a:endParaRPr lang="zh-CN" altLang="en-US"/>
          </a:p>
        </p:txBody>
      </p:sp>
      <p:sp>
        <p:nvSpPr>
          <p:cNvPr id="4" name="页脚占位符 3"/>
          <p:cNvSpPr>
            <a:spLocks noGrp="1"/>
          </p:cNvSpPr>
          <p:nvPr userDrawn="1">
            <p:ph type="ftr" sz="quarter" idx="11"/>
            <p:custDataLst>
              <p:tags r:id="rId4"/>
            </p:custDataLst>
          </p:nvPr>
        </p:nvSpPr>
        <p:spPr/>
        <p:txBody>
          <a:bodyPr/>
          <a:lstStyle>
            <a:lvl1pPr>
              <a:defRPr u="none" strike="noStrike" kern="1200" cap="none" spc="0" normalizeH="0">
                <a:latin typeface="Arial" charset="0"/>
                <a:ea typeface="微软雅黑" pitchFamily="34" charset="-122"/>
              </a:defRPr>
            </a:lvl1pPr>
          </a:lstStyle>
          <a:p>
            <a:endParaRPr lang="zh-CN" altLang="en-US" dirty="0"/>
          </a:p>
        </p:txBody>
      </p:sp>
      <p:sp>
        <p:nvSpPr>
          <p:cNvPr id="5" name="灯片编号占位符 4"/>
          <p:cNvSpPr>
            <a:spLocks noGrp="1"/>
          </p:cNvSpPr>
          <p:nvPr userDrawn="1">
            <p:ph type="sldNum" sz="quarter" idx="12"/>
            <p:custDataLst>
              <p:tags r:id="rId5"/>
            </p:custDataLst>
          </p:nvPr>
        </p:nvSpPr>
        <p:spPr/>
        <p:txBody>
          <a:bodyPr/>
          <a:lstStyle>
            <a:lvl1pPr>
              <a:defRPr u="none" strike="noStrike" kern="1200" cap="none" spc="0" normalizeH="0">
                <a:latin typeface="Arial" charset="0"/>
                <a:ea typeface="微软雅黑"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6"/>
            </p:custDataLst>
          </p:nvPr>
        </p:nvSpPr>
        <p:spPr>
          <a:xfrm>
            <a:off x="586800" y="1764000"/>
            <a:ext cx="3956400" cy="4093200"/>
          </a:xfrm>
        </p:spPr>
        <p:txBody>
          <a:bodyPr>
            <a:normAutofit/>
          </a:bodyPr>
          <a:lstStyle>
            <a:lvl1pPr marL="0" indent="0">
              <a:lnSpc>
                <a:spcPct val="130000"/>
              </a:lnSpc>
              <a:spcAft>
                <a:spcPts val="1000"/>
              </a:spcAft>
              <a:buFont typeface="Arial" charset="0"/>
              <a:buNone/>
              <a:defRPr sz="1600" u="none" strike="noStrike" kern="1200" cap="none" spc="0" normalizeH="0" baseline="0">
                <a:solidFill>
                  <a:schemeClr val="bg1"/>
                </a:solidFill>
                <a:latin typeface="Arial" charset="0"/>
                <a:ea typeface="微软雅黑" pitchFamily="34" charset="-122"/>
              </a:defRPr>
            </a:lvl1pPr>
            <a:lvl2pPr marL="457200" indent="0">
              <a:lnSpc>
                <a:spcPct val="130000"/>
              </a:lnSpc>
              <a:spcAft>
                <a:spcPts val="1000"/>
              </a:spcAft>
              <a:buFont typeface="Arial" charset="0"/>
              <a:buNone/>
              <a:defRPr sz="1600" u="none" strike="noStrike" kern="1200" cap="none" spc="0" normalizeH="0" baseline="0">
                <a:solidFill>
                  <a:schemeClr val="bg1"/>
                </a:solidFill>
                <a:latin typeface="Arial" charset="0"/>
                <a:ea typeface="微软雅黑" pitchFamily="34" charset="-122"/>
              </a:defRPr>
            </a:lvl2pPr>
            <a:lvl3pPr marL="914400" indent="0">
              <a:lnSpc>
                <a:spcPct val="130000"/>
              </a:lnSpc>
              <a:spcAft>
                <a:spcPts val="1000"/>
              </a:spcAft>
              <a:buFont typeface="Arial" charset="0"/>
              <a:buNone/>
              <a:defRPr sz="1600" u="none" strike="noStrike" kern="1200" cap="none" spc="0" normalizeH="0" baseline="0">
                <a:solidFill>
                  <a:schemeClr val="bg1"/>
                </a:solidFill>
                <a:latin typeface="Arial" charset="0"/>
                <a:ea typeface="微软雅黑" pitchFamily="34" charset="-122"/>
              </a:defRPr>
            </a:lvl3pPr>
            <a:lvl4pPr marL="1371600" indent="0">
              <a:lnSpc>
                <a:spcPct val="130000"/>
              </a:lnSpc>
              <a:spcAft>
                <a:spcPts val="1000"/>
              </a:spcAft>
              <a:buFont typeface="Arial" charset="0"/>
              <a:buNone/>
              <a:defRPr sz="1600" u="none" strike="noStrike" kern="1200" cap="none" spc="0" normalizeH="0" baseline="0">
                <a:solidFill>
                  <a:schemeClr val="bg1"/>
                </a:solidFill>
                <a:latin typeface="Arial" charset="0"/>
                <a:ea typeface="微软雅黑" pitchFamily="34" charset="-122"/>
              </a:defRPr>
            </a:lvl4pPr>
            <a:lvl5pPr marL="1828800" indent="0">
              <a:lnSpc>
                <a:spcPct val="130000"/>
              </a:lnSpc>
              <a:spcAft>
                <a:spcPts val="1000"/>
              </a:spcAft>
              <a:buFont typeface="Arial" charset="0"/>
              <a:buNone/>
              <a:defRPr sz="1600" u="none" strike="noStrike" kern="1200" cap="none" spc="0" normalizeH="0" baseline="0">
                <a:solidFill>
                  <a:schemeClr val="bg1"/>
                </a:solidFill>
                <a:latin typeface="Arial" charset="0"/>
                <a:ea typeface="微软雅黑"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内容占位符 8"/>
          <p:cNvSpPr>
            <a:spLocks noGrp="1"/>
          </p:cNvSpPr>
          <p:nvPr userDrawn="1">
            <p:ph sz="quarter" idx="14"/>
            <p:custDataLst>
              <p:tags r:id="rId7"/>
            </p:custDataLst>
          </p:nvPr>
        </p:nvSpPr>
        <p:spPr>
          <a:xfrm>
            <a:off x="5101200" y="769938"/>
            <a:ext cx="6480000" cy="5087937"/>
          </a:xfrm>
        </p:spPr>
        <p:txBody>
          <a:bodyPr>
            <a:normAutofit/>
          </a:bodyPr>
          <a:lstStyle>
            <a:lvl1pPr marL="0" indent="0">
              <a:lnSpc>
                <a:spcPct val="130000"/>
              </a:lnSpc>
              <a:spcAft>
                <a:spcPts val="1000"/>
              </a:spcAft>
              <a:buFont typeface="Arial" charset="0"/>
              <a:buNone/>
              <a:defRPr sz="1600" u="none" strike="noStrike" kern="1200" cap="none" spc="0" normalizeH="0" baseline="0">
                <a:solidFill>
                  <a:schemeClr val="tx1">
                    <a:lumMod val="75000"/>
                  </a:schemeClr>
                </a:solidFill>
                <a:latin typeface="Arial" charset="0"/>
                <a:ea typeface="微软雅黑" pitchFamily="34" charset="-122"/>
              </a:defRPr>
            </a:lvl1pPr>
            <a:lvl2pPr marL="457200" indent="0">
              <a:lnSpc>
                <a:spcPct val="130000"/>
              </a:lnSpc>
              <a:spcAft>
                <a:spcPts val="1000"/>
              </a:spcAft>
              <a:buFont typeface="Arial" charset="0"/>
              <a:buNone/>
              <a:defRPr sz="1600" u="none" strike="noStrike" kern="1200" cap="none" spc="0" normalizeH="0" baseline="0">
                <a:solidFill>
                  <a:schemeClr val="tx1">
                    <a:lumMod val="75000"/>
                  </a:schemeClr>
                </a:solidFill>
                <a:latin typeface="Arial" charset="0"/>
                <a:ea typeface="微软雅黑" pitchFamily="34" charset="-122"/>
              </a:defRPr>
            </a:lvl2pPr>
            <a:lvl3pPr marL="914400" indent="0">
              <a:lnSpc>
                <a:spcPct val="130000"/>
              </a:lnSpc>
              <a:spcAft>
                <a:spcPts val="1000"/>
              </a:spcAft>
              <a:buFont typeface="Arial" charset="0"/>
              <a:buNone/>
              <a:defRPr sz="1600" u="none" strike="noStrike" kern="1200" cap="none" spc="0" normalizeH="0" baseline="0">
                <a:solidFill>
                  <a:schemeClr val="tx1">
                    <a:lumMod val="75000"/>
                  </a:schemeClr>
                </a:solidFill>
                <a:latin typeface="Arial" charset="0"/>
                <a:ea typeface="微软雅黑" pitchFamily="34" charset="-122"/>
              </a:defRPr>
            </a:lvl3pPr>
            <a:lvl4pPr marL="1371600" indent="0">
              <a:lnSpc>
                <a:spcPct val="130000"/>
              </a:lnSpc>
              <a:spcAft>
                <a:spcPts val="1000"/>
              </a:spcAft>
              <a:buFont typeface="Arial" charset="0"/>
              <a:buNone/>
              <a:defRPr sz="1600" u="none" strike="noStrike" kern="1200" cap="none" spc="0" normalizeH="0" baseline="0">
                <a:solidFill>
                  <a:schemeClr val="tx1">
                    <a:lumMod val="75000"/>
                  </a:schemeClr>
                </a:solidFill>
                <a:latin typeface="Arial" charset="0"/>
                <a:ea typeface="微软雅黑" pitchFamily="34" charset="-122"/>
              </a:defRPr>
            </a:lvl4pPr>
            <a:lvl5pPr marL="1828800" indent="0">
              <a:lnSpc>
                <a:spcPct val="130000"/>
              </a:lnSpc>
              <a:spcAft>
                <a:spcPts val="1000"/>
              </a:spcAft>
              <a:buFont typeface="Arial" charset="0"/>
              <a:buNone/>
              <a:defRPr sz="1600" u="none" strike="noStrike" kern="1200" cap="none" spc="0" normalizeH="0" baseline="0">
                <a:solidFill>
                  <a:schemeClr val="tx1">
                    <a:lumMod val="75000"/>
                  </a:schemeClr>
                </a:solidFill>
                <a:latin typeface="Arial" charset="0"/>
                <a:ea typeface="微软雅黑" pitchFamily="34" charset="-122"/>
              </a:defRPr>
            </a:lvl5pPr>
          </a:lstStyle>
          <a:p>
            <a:pPr lvl="0"/>
            <a:r>
              <a:rPr lang="zh-CN" altLang="en-US"/>
              <a:t>单击此处编辑母版文本样式</a:t>
            </a:r>
          </a:p>
          <a:p>
            <a:pPr lvl="1"/>
            <a:r>
              <a:rPr lang="zh-CN" altLang="en-US">
                <a:sym typeface="+mn-ea"/>
              </a:rPr>
              <a:t>第</a:t>
            </a:r>
            <a:r>
              <a:rPr lang="zh-CN" altLang="en-US"/>
              <a:t>二级</a:t>
            </a:r>
          </a:p>
          <a:p>
            <a:pPr lvl="2"/>
            <a:r>
              <a:rPr lang="zh-CN" altLang="en-US">
                <a:sym typeface="+mn-ea"/>
              </a:rPr>
              <a:t>第</a:t>
            </a:r>
            <a:r>
              <a:rPr lang="zh-CN" altLang="en-US"/>
              <a:t>三级</a:t>
            </a:r>
          </a:p>
          <a:p>
            <a:pPr lvl="3"/>
            <a:r>
              <a:rPr lang="zh-CN" altLang="en-US">
                <a:sym typeface="+mn-ea"/>
              </a:rPr>
              <a:t>第</a:t>
            </a:r>
            <a:r>
              <a:rPr lang="zh-CN" altLang="en-US"/>
              <a:t>四级</a:t>
            </a:r>
          </a:p>
          <a:p>
            <a:pPr lvl="4"/>
            <a:r>
              <a:rPr lang="zh-CN" altLang="en-US">
                <a:sym typeface="+mn-ea"/>
              </a:rPr>
              <a:t>第</a:t>
            </a:r>
            <a:r>
              <a:rPr lang="zh-CN" altLang="en-US"/>
              <a:t>五级</a:t>
            </a:r>
            <a:endParaRPr lang="zh-CN" altLang="en-US" dirty="0"/>
          </a:p>
        </p:txBody>
      </p:sp>
      <p:grpSp>
        <p:nvGrpSpPr>
          <p:cNvPr id="11" name="组合 10"/>
          <p:cNvGrpSpPr/>
          <p:nvPr userDrawn="1">
            <p:custDataLst>
              <p:tags r:id="rId8"/>
            </p:custDataLst>
          </p:nvPr>
        </p:nvGrpSpPr>
        <p:grpSpPr>
          <a:xfrm>
            <a:off x="-1" y="0"/>
            <a:ext cx="4823460" cy="769938"/>
            <a:chOff x="-1" y="0"/>
            <a:chExt cx="4823460" cy="769938"/>
          </a:xfrm>
        </p:grpSpPr>
        <p:sp>
          <p:nvSpPr>
            <p:cNvPr id="12" name="任意多边形: 形状 11"/>
            <p:cNvSpPr/>
            <p:nvPr>
              <p:custDataLst>
                <p:tags r:id="rId9"/>
              </p:custDataLst>
            </p:nvPr>
          </p:nvSpPr>
          <p:spPr>
            <a:xfrm rot="10800000">
              <a:off x="0" y="0"/>
              <a:ext cx="4823459"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4" name="等腰三角形 13"/>
            <p:cNvSpPr/>
            <p:nvPr>
              <p:custDataLst>
                <p:tags r:id="rId10"/>
              </p:custDataLst>
            </p:nvPr>
          </p:nvSpPr>
          <p:spPr>
            <a:xfrm rot="10800000">
              <a:off x="-1" y="0"/>
              <a:ext cx="3754576" cy="5621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a typeface="微软雅黑" pitchFamily="34" charset="-122"/>
              </a:endParaRPr>
            </a:p>
          </p:txBody>
        </p:sp>
      </p:gr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charset="0"/>
              <a:ea typeface="微软雅黑" pitchFamily="34" charset="-122"/>
              <a:sym typeface="+mn-ea"/>
            </a:endParaRPr>
          </a:p>
        </p:txBody>
      </p:sp>
      <p:sp>
        <p:nvSpPr>
          <p:cNvPr id="2" name="标题 1"/>
          <p:cNvSpPr>
            <a:spLocks noGrp="1"/>
          </p:cNvSpPr>
          <p:nvPr userDrawn="1">
            <p:ph type="title"/>
            <p:custDataLst>
              <p:tags r:id="rId2"/>
            </p:custDataLst>
          </p:nvPr>
        </p:nvSpPr>
        <p:spPr>
          <a:xfrm>
            <a:off x="612000" y="781200"/>
            <a:ext cx="10976400" cy="626400"/>
          </a:xfrm>
        </p:spPr>
        <p:txBody>
          <a:bodyPr anchor="ctr"/>
          <a:lstStyle>
            <a:lvl1pPr algn="ctr">
              <a:defRPr sz="3600" b="1" u="none" strike="noStrike" kern="1200" cap="none" spc="0" normalizeH="0" baseline="0">
                <a:solidFill>
                  <a:schemeClr val="bg1"/>
                </a:solidFill>
                <a:uFillTx/>
                <a:latin typeface="Arial" charset="0"/>
                <a:ea typeface="微软雅黑" pitchFamily="3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3"/>
            </p:custDataLst>
          </p:nvPr>
        </p:nvSpPr>
        <p:spPr/>
        <p:txBody>
          <a:bodyPr/>
          <a:lstStyle>
            <a:lvl1pPr>
              <a:defRPr u="none" strike="noStrike" kern="1200" cap="none" spc="0" normalizeH="0">
                <a:latin typeface="Arial" charset="0"/>
                <a:ea typeface="微软雅黑" pitchFamily="34" charset="-122"/>
              </a:defRPr>
            </a:lvl1pPr>
          </a:lstStyle>
          <a:p>
            <a:fld id="{760FBDFE-C587-4B4C-A407-44438C67B59E}" type="datetime1">
              <a:rPr lang="zh-CN" altLang="en-US" smtClean="0"/>
              <a:t>2020/10/26</a:t>
            </a:fld>
            <a:endParaRPr lang="zh-CN" altLang="en-US"/>
          </a:p>
        </p:txBody>
      </p:sp>
      <p:sp>
        <p:nvSpPr>
          <p:cNvPr id="4" name="页脚占位符 3"/>
          <p:cNvSpPr>
            <a:spLocks noGrp="1"/>
          </p:cNvSpPr>
          <p:nvPr userDrawn="1">
            <p:ph type="ftr" sz="quarter" idx="11"/>
            <p:custDataLst>
              <p:tags r:id="rId4"/>
            </p:custDataLst>
          </p:nvPr>
        </p:nvSpPr>
        <p:spPr/>
        <p:txBody>
          <a:bodyPr/>
          <a:lstStyle>
            <a:lvl1pPr>
              <a:defRPr u="none" strike="noStrike" kern="1200" cap="none" spc="0" normalizeH="0">
                <a:latin typeface="Arial" charset="0"/>
                <a:ea typeface="微软雅黑" pitchFamily="34" charset="-122"/>
              </a:defRPr>
            </a:lvl1pPr>
          </a:lstStyle>
          <a:p>
            <a:endParaRPr lang="zh-CN" altLang="en-US" dirty="0"/>
          </a:p>
        </p:txBody>
      </p:sp>
      <p:sp>
        <p:nvSpPr>
          <p:cNvPr id="5" name="灯片编号占位符 4"/>
          <p:cNvSpPr>
            <a:spLocks noGrp="1"/>
          </p:cNvSpPr>
          <p:nvPr userDrawn="1">
            <p:ph type="sldNum" sz="quarter" idx="12"/>
            <p:custDataLst>
              <p:tags r:id="rId5"/>
            </p:custDataLst>
          </p:nvPr>
        </p:nvSpPr>
        <p:spPr/>
        <p:txBody>
          <a:bodyPr/>
          <a:lstStyle>
            <a:lvl1pPr>
              <a:defRPr u="none" strike="noStrike" kern="1200" cap="none" spc="0" normalizeH="0">
                <a:latin typeface="Arial" charset="0"/>
                <a:ea typeface="微软雅黑"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6"/>
            </p:custDataLst>
          </p:nvPr>
        </p:nvSpPr>
        <p:spPr>
          <a:xfrm>
            <a:off x="612000" y="1659600"/>
            <a:ext cx="10975975" cy="828000"/>
          </a:xfrm>
        </p:spPr>
        <p:txBody>
          <a:bodyPr>
            <a:normAutofit/>
          </a:bodyPr>
          <a:lstStyle>
            <a:lvl1pPr marL="0" indent="0" algn="ctr">
              <a:lnSpc>
                <a:spcPct val="130000"/>
              </a:lnSpc>
              <a:spcBef>
                <a:spcPts val="0"/>
              </a:spcBef>
              <a:spcAft>
                <a:spcPts val="1000"/>
              </a:spcAft>
              <a:buNone/>
              <a:defRPr sz="1600" u="none" strike="noStrike" kern="1200" cap="none" spc="0" normalizeH="0" baseline="0">
                <a:solidFill>
                  <a:schemeClr val="bg1"/>
                </a:solidFill>
                <a:latin typeface="Arial" charset="0"/>
                <a:ea typeface="微软雅黑" pitchFamily="34" charset="-122"/>
              </a:defRPr>
            </a:lvl1pPr>
          </a:lstStyle>
          <a:p>
            <a:pPr lvl="0"/>
            <a:r>
              <a:rPr lang="zh-CN" altLang="en-US" dirty="0"/>
              <a:t>单击此处编辑母版文本样式</a:t>
            </a:r>
          </a:p>
        </p:txBody>
      </p:sp>
      <p:sp>
        <p:nvSpPr>
          <p:cNvPr id="9" name="内容占位符 8"/>
          <p:cNvSpPr>
            <a:spLocks noGrp="1"/>
          </p:cNvSpPr>
          <p:nvPr userDrawn="1">
            <p:ph sz="quarter" idx="14"/>
            <p:custDataLst>
              <p:tags r:id="rId7"/>
            </p:custDataLst>
          </p:nvPr>
        </p:nvSpPr>
        <p:spPr>
          <a:xfrm>
            <a:off x="612775" y="2808000"/>
            <a:ext cx="10965600" cy="3430800"/>
          </a:xfrm>
        </p:spPr>
        <p:txBody>
          <a:bodyPr>
            <a:normAutofit/>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latin typeface="Arial" charset="0"/>
                <a:ea typeface="微软雅黑" pitchFamily="3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latin typeface="Arial" charset="0"/>
                <a:ea typeface="微软雅黑" pitchFamily="3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latin typeface="Arial" charset="0"/>
                <a:ea typeface="微软雅黑" pitchFamily="3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latin typeface="Arial" charset="0"/>
                <a:ea typeface="微软雅黑" pitchFamily="3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latin typeface="Arial" charset="0"/>
                <a:ea typeface="微软雅黑"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grpSp>
        <p:nvGrpSpPr>
          <p:cNvPr id="12" name="组合 11"/>
          <p:cNvGrpSpPr/>
          <p:nvPr userDrawn="1">
            <p:custDataLst>
              <p:tags r:id="rId8"/>
            </p:custDataLst>
          </p:nvPr>
        </p:nvGrpSpPr>
        <p:grpSpPr>
          <a:xfrm flipV="1">
            <a:off x="5921829" y="0"/>
            <a:ext cx="6270171" cy="812800"/>
            <a:chOff x="4001597" y="5613400"/>
            <a:chExt cx="8190403" cy="1244600"/>
          </a:xfrm>
        </p:grpSpPr>
        <p:sp>
          <p:nvSpPr>
            <p:cNvPr id="14" name="任意多边形: 形状 13"/>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sp>
          <p:nvSpPr>
            <p:cNvPr id="15" name="等腰三角形 14"/>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gr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flipV="1">
            <a:off x="5921829" y="0"/>
            <a:ext cx="6270171" cy="812800"/>
            <a:chOff x="4001597" y="5613400"/>
            <a:chExt cx="8190403" cy="1244600"/>
          </a:xfrm>
        </p:grpSpPr>
        <p:sp>
          <p:nvSpPr>
            <p:cNvPr id="14" name="任意多边形: 形状 13"/>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charset="0"/>
                <a:ea typeface="微软雅黑" pitchFamily="34" charset="-122"/>
              </a:endParaRPr>
            </a:p>
          </p:txBody>
        </p:sp>
        <p:sp>
          <p:nvSpPr>
            <p:cNvPr id="15" name="等腰三角形 14"/>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grpSp>
      <p:sp>
        <p:nvSpPr>
          <p:cNvPr id="13" name="矩形 12"/>
          <p:cNvSpPr/>
          <p:nvPr userDrawn="1">
            <p:custDataLst>
              <p:tags r:id="rId2"/>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微软雅黑" pitchFamily="34" charset="-122"/>
              <a:sym typeface="+mn-ea"/>
            </a:endParaRPr>
          </a:p>
        </p:txBody>
      </p:sp>
      <p:sp>
        <p:nvSpPr>
          <p:cNvPr id="2" name="标题 1"/>
          <p:cNvSpPr>
            <a:spLocks noGrp="1"/>
          </p:cNvSpPr>
          <p:nvPr userDrawn="1">
            <p:ph type="title"/>
            <p:custDataLst>
              <p:tags r:id="rId3"/>
            </p:custDataLst>
          </p:nvPr>
        </p:nvSpPr>
        <p:spPr>
          <a:xfrm>
            <a:off x="604520" y="669290"/>
            <a:ext cx="10976610" cy="565150"/>
          </a:xfrm>
        </p:spPr>
        <p:txBody>
          <a:bodyPr anchor="ctr"/>
          <a:lstStyle>
            <a:lvl1pPr algn="ctr">
              <a:lnSpc>
                <a:spcPct val="100000"/>
              </a:lnSpc>
              <a:defRPr sz="3200" b="1" u="none" strike="noStrike" kern="1200" cap="none" spc="0" normalizeH="0" baseline="0">
                <a:solidFill>
                  <a:schemeClr val="tx1">
                    <a:lumMod val="85000"/>
                    <a:lumOff val="15000"/>
                  </a:schemeClr>
                </a:solidFill>
                <a:uFillTx/>
                <a:latin typeface="Arial" charset="0"/>
                <a:ea typeface="微软雅黑" pitchFamily="3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4"/>
            </p:custDataLst>
          </p:nvPr>
        </p:nvSpPr>
        <p:spPr/>
        <p:txBody>
          <a:bodyPr/>
          <a:lstStyle>
            <a:lvl1pPr>
              <a:defRPr u="none" strike="noStrike" kern="1200" cap="none" spc="0" normalizeH="0">
                <a:latin typeface="Arial" charset="0"/>
                <a:ea typeface="微软雅黑" pitchFamily="34" charset="-122"/>
              </a:defRPr>
            </a:lvl1pPr>
          </a:lstStyle>
          <a:p>
            <a:fld id="{760FBDFE-C587-4B4C-A407-44438C67B59E}" type="datetime1">
              <a:rPr lang="zh-CN" altLang="en-US" smtClean="0"/>
              <a:t>2020/10/26</a:t>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u="none" strike="noStrike" kern="1200" cap="none" spc="0" normalizeH="0">
                <a:latin typeface="Arial" charset="0"/>
                <a:ea typeface="微软雅黑" pitchFamily="3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u="none" strike="noStrike" kern="1200" cap="none" spc="0" normalizeH="0">
                <a:latin typeface="Arial" charset="0"/>
                <a:ea typeface="微软雅黑"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userDrawn="1">
            <p:ph sz="quarter" idx="13"/>
            <p:custDataLst>
              <p:tags r:id="rId7"/>
            </p:custDataLst>
          </p:nvPr>
        </p:nvSpPr>
        <p:spPr>
          <a:xfrm>
            <a:off x="604837" y="1681200"/>
            <a:ext cx="10990800" cy="3211200"/>
          </a:xfrm>
        </p:spPr>
        <p:txBody>
          <a:bodyPr>
            <a:normAutofit/>
          </a:bodyPr>
          <a:lstStyle>
            <a:lvl1pPr marL="0" indent="0">
              <a:lnSpc>
                <a:spcPct val="130000"/>
              </a:lnSpc>
              <a:spcAft>
                <a:spcPts val="1000"/>
              </a:spcAft>
              <a:buFont typeface="Arial" charset="0"/>
              <a:buNone/>
              <a:defRPr sz="1600" u="none" strike="noStrike" kern="1200" cap="none" spc="0" normalizeH="0" baseline="0">
                <a:solidFill>
                  <a:schemeClr val="tx1">
                    <a:lumMod val="85000"/>
                    <a:lumOff val="15000"/>
                  </a:schemeClr>
                </a:solidFill>
                <a:latin typeface="Arial" charset="0"/>
                <a:ea typeface="微软雅黑" pitchFamily="34" charset="-122"/>
              </a:defRPr>
            </a:lvl1pPr>
            <a:lvl2pPr marL="457200" indent="0">
              <a:lnSpc>
                <a:spcPct val="130000"/>
              </a:lnSpc>
              <a:spcAft>
                <a:spcPts val="1000"/>
              </a:spcAft>
              <a:buFont typeface="Arial" charset="0"/>
              <a:buNone/>
              <a:defRPr sz="1600" u="none" strike="noStrike" kern="1200" cap="none" spc="0" normalizeH="0" baseline="0">
                <a:solidFill>
                  <a:schemeClr val="tx1">
                    <a:lumMod val="85000"/>
                    <a:lumOff val="15000"/>
                  </a:schemeClr>
                </a:solidFill>
                <a:latin typeface="Arial" charset="0"/>
                <a:ea typeface="微软雅黑" pitchFamily="34" charset="-122"/>
              </a:defRPr>
            </a:lvl2pPr>
            <a:lvl3pPr marL="914400" indent="0">
              <a:lnSpc>
                <a:spcPct val="130000"/>
              </a:lnSpc>
              <a:spcAft>
                <a:spcPts val="1000"/>
              </a:spcAft>
              <a:buFont typeface="Arial" charset="0"/>
              <a:buNone/>
              <a:defRPr sz="1600" u="none" strike="noStrike" kern="1200" cap="none" spc="0" normalizeH="0" baseline="0">
                <a:solidFill>
                  <a:schemeClr val="tx1">
                    <a:lumMod val="85000"/>
                    <a:lumOff val="15000"/>
                  </a:schemeClr>
                </a:solidFill>
                <a:latin typeface="Arial" charset="0"/>
                <a:ea typeface="微软雅黑" pitchFamily="34" charset="-122"/>
              </a:defRPr>
            </a:lvl3pPr>
            <a:lvl4pPr marL="1371600" indent="0">
              <a:lnSpc>
                <a:spcPct val="130000"/>
              </a:lnSpc>
              <a:spcAft>
                <a:spcPts val="1000"/>
              </a:spcAft>
              <a:buFont typeface="Arial" charset="0"/>
              <a:buNone/>
              <a:defRPr sz="1600" u="none" strike="noStrike" kern="1200" cap="none" spc="0" normalizeH="0" baseline="0">
                <a:solidFill>
                  <a:schemeClr val="tx1">
                    <a:lumMod val="85000"/>
                    <a:lumOff val="15000"/>
                  </a:schemeClr>
                </a:solidFill>
                <a:latin typeface="Arial" charset="0"/>
                <a:ea typeface="微软雅黑" pitchFamily="34" charset="-122"/>
              </a:defRPr>
            </a:lvl4pPr>
            <a:lvl5pPr marL="1828800" indent="0">
              <a:lnSpc>
                <a:spcPct val="130000"/>
              </a:lnSpc>
              <a:spcAft>
                <a:spcPts val="1000"/>
              </a:spcAft>
              <a:buFont typeface="Arial" charset="0"/>
              <a:buNone/>
              <a:defRPr sz="1600" u="none" strike="noStrike" kern="1200" cap="none" spc="0" normalizeH="0" baseline="0">
                <a:solidFill>
                  <a:schemeClr val="tx1">
                    <a:lumMod val="85000"/>
                    <a:lumOff val="15000"/>
                  </a:schemeClr>
                </a:solidFill>
                <a:latin typeface="Arial" charset="0"/>
                <a:ea typeface="微软雅黑"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文本占位符 8"/>
          <p:cNvSpPr>
            <a:spLocks noGrp="1"/>
          </p:cNvSpPr>
          <p:nvPr userDrawn="1">
            <p:ph type="body" sz="quarter" idx="14"/>
            <p:custDataLst>
              <p:tags r:id="rId8"/>
            </p:custDataLst>
          </p:nvPr>
        </p:nvSpPr>
        <p:spPr>
          <a:xfrm>
            <a:off x="594000" y="5180400"/>
            <a:ext cx="11001600" cy="1011600"/>
          </a:xfrm>
        </p:spPr>
        <p:txBody>
          <a:bodyPr>
            <a:normAutofit/>
          </a:bodyPr>
          <a:lstStyle>
            <a:lvl1pPr marL="0" indent="0">
              <a:lnSpc>
                <a:spcPct val="130000"/>
              </a:lnSpc>
              <a:spcBef>
                <a:spcPts val="0"/>
              </a:spcBef>
              <a:spcAft>
                <a:spcPts val="1000"/>
              </a:spcAft>
              <a:buFont typeface="Arial" charset="0"/>
              <a:buNone/>
              <a:defRPr sz="1600" u="none" strike="noStrike" kern="1200" cap="none" spc="0" normalizeH="0" baseline="0">
                <a:solidFill>
                  <a:schemeClr val="bg1"/>
                </a:solidFill>
                <a:latin typeface="Arial" charset="0"/>
                <a:ea typeface="微软雅黑" pitchFamily="34" charset="-122"/>
              </a:defRPr>
            </a:lvl1pPr>
          </a:lstStyle>
          <a:p>
            <a:pPr lvl="0"/>
            <a:r>
              <a:rPr lang="zh-CN" altLang="en-US" dirty="0"/>
              <a:t>单击此处编辑母版文本样式</a:t>
            </a: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DBA74E-4754-4195-A76D-F326CB6EE3D9}" type="datetime1">
              <a:rPr lang="zh-CN" altLang="en-US" smtClean="0"/>
              <a:t>2020/10/26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206B6FF-F409-4479-AF93-3F6D4619444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6" name="组合 15"/>
          <p:cNvGrpSpPr/>
          <p:nvPr userDrawn="1">
            <p:custDataLst>
              <p:tags r:id="rId1"/>
            </p:custDataLst>
          </p:nvPr>
        </p:nvGrpSpPr>
        <p:grpSpPr>
          <a:xfrm>
            <a:off x="4001597" y="6045200"/>
            <a:ext cx="8190403" cy="812800"/>
            <a:chOff x="4001597" y="5613400"/>
            <a:chExt cx="8190403" cy="1244600"/>
          </a:xfrm>
        </p:grpSpPr>
        <p:sp>
          <p:nvSpPr>
            <p:cNvPr id="17" name="任意多边形: 形状 16"/>
            <p:cNvSpPr/>
            <p:nvPr>
              <p:custDataLst>
                <p:tags r:id="rId11"/>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charset="0"/>
                <a:ea typeface="微软雅黑" pitchFamily="34" charset="-122"/>
              </a:endParaRPr>
            </a:p>
          </p:txBody>
        </p:sp>
        <p:sp>
          <p:nvSpPr>
            <p:cNvPr id="18" name="等腰三角形 17"/>
            <p:cNvSpPr/>
            <p:nvPr>
              <p:custDataLst>
                <p:tags r:id="rId12"/>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sp>
        <p:nvSpPr>
          <p:cNvPr id="15" name="矩形 14"/>
          <p:cNvSpPr/>
          <p:nvPr userDrawn="1">
            <p:custDataLst>
              <p:tags r:id="rId2"/>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bg1"/>
              </a:solidFill>
              <a:latin typeface="Viner Hand ITC" charset="0"/>
              <a:ea typeface="微软雅黑" pitchFamily="34" charset="-122"/>
              <a:cs typeface="Viner Hand ITC" charset="0"/>
              <a:sym typeface="+mn-ea"/>
            </a:endParaRPr>
          </a:p>
        </p:txBody>
      </p:sp>
      <p:sp>
        <p:nvSpPr>
          <p:cNvPr id="2" name="标题 1"/>
          <p:cNvSpPr>
            <a:spLocks noGrp="1"/>
          </p:cNvSpPr>
          <p:nvPr>
            <p:ph type="title"/>
            <p:custDataLst>
              <p:tags r:id="rId3"/>
            </p:custDataLst>
          </p:nvPr>
        </p:nvSpPr>
        <p:spPr>
          <a:xfrm>
            <a:off x="579600" y="237600"/>
            <a:ext cx="11037600" cy="441964"/>
          </a:xfrm>
        </p:spPr>
        <p:txBody>
          <a:bodyPr>
            <a:noAutofit/>
          </a:bodyPr>
          <a:lstStyle>
            <a:lvl1pPr>
              <a:lnSpc>
                <a:spcPct val="100000"/>
              </a:lnSpc>
              <a:defRPr sz="2400" b="1" u="none" strike="noStrike" kern="1200" cap="none" spc="0" normalizeH="0" baseline="0">
                <a:solidFill>
                  <a:schemeClr val="bg1"/>
                </a:solidFill>
                <a:uFillTx/>
                <a:latin typeface="Arial" charset="0"/>
                <a:ea typeface="微软雅黑"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4"/>
            </p:custDataLst>
          </p:nvPr>
        </p:nvSpPr>
        <p:spPr>
          <a:xfrm>
            <a:off x="579600" y="1663200"/>
            <a:ext cx="5342400" cy="2894400"/>
          </a:xfrm>
        </p:spPr>
        <p:txBody>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3" name="日期占位符 2"/>
          <p:cNvSpPr>
            <a:spLocks noGrp="1"/>
          </p:cNvSpPr>
          <p:nvPr>
            <p:ph type="dt" sz="half" idx="10"/>
            <p:custDataLst>
              <p:tags r:id="rId5"/>
            </p:custDataLst>
          </p:nvPr>
        </p:nvSpPr>
        <p:spPr/>
        <p:txBody>
          <a:bodyPr/>
          <a:lstStyle>
            <a:lvl1pPr>
              <a:defRPr u="none" strike="noStrike" kern="1200" cap="none" spc="0" normalizeH="0">
                <a:latin typeface="Arial" charset="0"/>
                <a:ea typeface="微软雅黑" pitchFamily="34" charset="-122"/>
              </a:defRPr>
            </a:lvl1pPr>
          </a:lstStyle>
          <a:p>
            <a:fld id="{760FBDFE-C587-4B4C-A407-44438C67B59E}" type="datetime1">
              <a:rPr lang="zh-CN" altLang="en-US" smtClean="0"/>
              <a:t>2020/10/26</a:t>
            </a:fld>
            <a:endParaRPr lang="zh-CN" altLang="en-US"/>
          </a:p>
        </p:txBody>
      </p:sp>
      <p:sp>
        <p:nvSpPr>
          <p:cNvPr id="4" name="页脚占位符 3"/>
          <p:cNvSpPr>
            <a:spLocks noGrp="1"/>
          </p:cNvSpPr>
          <p:nvPr>
            <p:ph type="ftr" sz="quarter" idx="11"/>
            <p:custDataLst>
              <p:tags r:id="rId6"/>
            </p:custDataLst>
          </p:nvPr>
        </p:nvSpPr>
        <p:spPr/>
        <p:txBody>
          <a:bodyPr/>
          <a:lstStyle>
            <a:lvl1pPr>
              <a:defRPr u="none" strike="noStrike" kern="1200" cap="none" spc="0" normalizeH="0">
                <a:latin typeface="Arial" charset="0"/>
                <a:ea typeface="微软雅黑"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u="none" strike="noStrike" kern="1200" cap="none" spc="0" normalizeH="0">
                <a:latin typeface="Arial" charset="0"/>
                <a:ea typeface="微软雅黑" pitchFamily="34" charset="-122"/>
              </a:defRPr>
            </a:lvl1pPr>
          </a:lstStyle>
          <a:p>
            <a:fld id="{49AE70B2-8BF9-45C0-BB95-33D1B9D3A854}" type="slidenum">
              <a:rPr lang="zh-CN" altLang="en-US" smtClean="0"/>
              <a:t>‹#›</a:t>
            </a:fld>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marL="0" indent="0">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marL="0" indent="0">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1pPr>
          </a:lstStyle>
          <a:p>
            <a:pPr lvl="0"/>
            <a:r>
              <a:rPr lang="zh-CN" altLang="en-US" dirty="0"/>
              <a:t>单击此处编辑母版文本样式</a:t>
            </a: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2" name="矩形 11"/>
          <p:cNvSpPr/>
          <p:nvPr userDrawn="1">
            <p:custDataLst>
              <p:tags r:id="rId1"/>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charset="0"/>
              <a:ea typeface="微软雅黑" pitchFamily="34" charset="-122"/>
              <a:sym typeface="+mn-ea"/>
            </a:endParaRPr>
          </a:p>
        </p:txBody>
      </p:sp>
      <p:grpSp>
        <p:nvGrpSpPr>
          <p:cNvPr id="15" name="组合 14"/>
          <p:cNvGrpSpPr/>
          <p:nvPr userDrawn="1">
            <p:custDataLst>
              <p:tags r:id="rId2"/>
            </p:custDataLst>
          </p:nvPr>
        </p:nvGrpSpPr>
        <p:grpSpPr>
          <a:xfrm rot="10800000">
            <a:off x="0" y="0"/>
            <a:ext cx="5457825" cy="1529715"/>
            <a:chOff x="4001597" y="5613400"/>
            <a:chExt cx="8190403" cy="1244600"/>
          </a:xfrm>
        </p:grpSpPr>
        <p:sp>
          <p:nvSpPr>
            <p:cNvPr id="16" name="任意多边形: 形状 15"/>
            <p:cNvSpPr/>
            <p:nvPr>
              <p:custDataLst>
                <p:tags r:id="rId11"/>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sp>
          <p:nvSpPr>
            <p:cNvPr id="17" name="等腰三角形 16"/>
            <p:cNvSpPr/>
            <p:nvPr>
              <p:custDataLst>
                <p:tags r:id="rId12"/>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18" name="组合 17"/>
          <p:cNvGrpSpPr/>
          <p:nvPr userDrawn="1">
            <p:custDataLst>
              <p:tags r:id="rId3"/>
            </p:custDataLst>
          </p:nvPr>
        </p:nvGrpSpPr>
        <p:grpSpPr>
          <a:xfrm>
            <a:off x="6734175" y="5323840"/>
            <a:ext cx="5457825" cy="1529715"/>
            <a:chOff x="4001597" y="5613400"/>
            <a:chExt cx="8190403" cy="1244600"/>
          </a:xfrm>
        </p:grpSpPr>
        <p:sp>
          <p:nvSpPr>
            <p:cNvPr id="19" name="任意多边形: 形状 18"/>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0" name="等腰三角形 19"/>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grpSp>
      <p:sp>
        <p:nvSpPr>
          <p:cNvPr id="2" name="标题 1"/>
          <p:cNvSpPr>
            <a:spLocks noGrp="1"/>
          </p:cNvSpPr>
          <p:nvPr userDrawn="1">
            <p:ph type="title"/>
            <p:custDataLst>
              <p:tags r:id="rId4"/>
            </p:custDataLst>
          </p:nvPr>
        </p:nvSpPr>
        <p:spPr>
          <a:xfrm>
            <a:off x="1522800" y="1339200"/>
            <a:ext cx="9144000" cy="2386800"/>
          </a:xfrm>
        </p:spPr>
        <p:txBody>
          <a:bodyPr anchor="b"/>
          <a:lstStyle>
            <a:lvl1pPr algn="ctr">
              <a:defRPr sz="6000" b="1" u="none" strike="noStrike" kern="1200" cap="none" spc="0" normalizeH="0" baseline="0">
                <a:solidFill>
                  <a:schemeClr val="tx1">
                    <a:lumMod val="85000"/>
                    <a:lumOff val="15000"/>
                  </a:schemeClr>
                </a:solidFill>
                <a:uFillTx/>
                <a:latin typeface="Arial" charset="0"/>
                <a:ea typeface="微软雅黑" pitchFamily="34" charset="-122"/>
              </a:defRPr>
            </a:lvl1pPr>
          </a:lstStyle>
          <a:p>
            <a:r>
              <a:rPr lang="zh-CN" altLang="en-US" dirty="0"/>
              <a:t>单击此处编辑标题</a:t>
            </a:r>
          </a:p>
        </p:txBody>
      </p:sp>
      <p:sp>
        <p:nvSpPr>
          <p:cNvPr id="3" name="日期占位符 2"/>
          <p:cNvSpPr>
            <a:spLocks noGrp="1"/>
          </p:cNvSpPr>
          <p:nvPr userDrawn="1">
            <p:ph type="dt" sz="half" idx="10"/>
            <p:custDataLst>
              <p:tags r:id="rId5"/>
            </p:custDataLst>
          </p:nvPr>
        </p:nvSpPr>
        <p:spPr/>
        <p:txBody>
          <a:bodyPr/>
          <a:lstStyle>
            <a:lvl1pPr>
              <a:defRPr u="none" strike="noStrike" kern="1200" cap="none" spc="0" normalizeH="0">
                <a:latin typeface="Arial" charset="0"/>
                <a:ea typeface="微软雅黑" pitchFamily="34" charset="-122"/>
              </a:defRPr>
            </a:lvl1pPr>
          </a:lstStyle>
          <a:p>
            <a:fld id="{760FBDFE-C587-4B4C-A407-44438C67B59E}" type="datetime1">
              <a:rPr lang="zh-CN" altLang="en-US" smtClean="0"/>
              <a:t>2020/10/26</a:t>
            </a:fld>
            <a:endParaRPr lang="zh-CN" altLang="en-US"/>
          </a:p>
        </p:txBody>
      </p:sp>
      <p:sp>
        <p:nvSpPr>
          <p:cNvPr id="4" name="页脚占位符 3"/>
          <p:cNvSpPr>
            <a:spLocks noGrp="1"/>
          </p:cNvSpPr>
          <p:nvPr userDrawn="1">
            <p:ph type="ftr" sz="quarter" idx="11"/>
            <p:custDataLst>
              <p:tags r:id="rId6"/>
            </p:custDataLst>
          </p:nvPr>
        </p:nvSpPr>
        <p:spPr/>
        <p:txBody>
          <a:bodyPr/>
          <a:lstStyle>
            <a:lvl1pPr>
              <a:defRPr u="none" strike="noStrike" kern="1200" cap="none" spc="0" normalizeH="0">
                <a:latin typeface="Arial" charset="0"/>
                <a:ea typeface="微软雅黑" pitchFamily="34" charset="-122"/>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u="none" strike="noStrike" kern="1200" cap="none" spc="0" normalizeH="0">
                <a:latin typeface="Arial" charset="0"/>
                <a:ea typeface="微软雅黑"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1522413" y="3862800"/>
            <a:ext cx="9144000" cy="1656000"/>
          </a:xfrm>
        </p:spPr>
        <p:txBody>
          <a:bodyPr>
            <a:normAutofit/>
          </a:bodyPr>
          <a:lstStyle>
            <a:lvl1pPr marL="0" indent="0" algn="ctr">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charset="0"/>
                <a:ea typeface="微软雅黑" pitchFamily="34" charset="-122"/>
              </a:defRPr>
            </a:lvl1pPr>
          </a:lstStyle>
          <a:p>
            <a:pPr lvl="0"/>
            <a:r>
              <a:rPr lang="zh-CN" altLang="en-US" dirty="0"/>
              <a:t>单击此处编辑母版文本样式</a:t>
            </a: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5" y="-14"/>
            <a:ext cx="12192025" cy="6858014"/>
          </a:xfrm>
          <a:prstGeom prst="rect">
            <a:avLst/>
          </a:prstGeom>
        </p:spPr>
      </p:pic>
      <p:sp>
        <p:nvSpPr>
          <p:cNvPr id="9" name="矩形: 圆角 8"/>
          <p:cNvSpPr/>
          <p:nvPr userDrawn="1"/>
        </p:nvSpPr>
        <p:spPr>
          <a:xfrm>
            <a:off x="320033" y="274316"/>
            <a:ext cx="11551933" cy="6309367"/>
          </a:xfrm>
          <a:prstGeom prst="roundRect">
            <a:avLst>
              <a:gd name="adj" fmla="val 1375"/>
            </a:avLst>
          </a:prstGeom>
          <a:solidFill>
            <a:schemeClr val="bg1"/>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127311" y="5"/>
            <a:ext cx="12429370" cy="2108195"/>
            <a:chOff x="-127311" y="5"/>
            <a:chExt cx="12429370" cy="2108195"/>
          </a:xfrm>
        </p:grpSpPr>
        <p:sp>
          <p:nvSpPr>
            <p:cNvPr id="8" name="任意多边形: 形状 7"/>
            <p:cNvSpPr/>
            <p:nvPr>
              <p:custDataLst>
                <p:tags r:id="rId10"/>
              </p:custDataLst>
            </p:nvPr>
          </p:nvSpPr>
          <p:spPr>
            <a:xfrm rot="4971377">
              <a:off x="5633770" y="-4560088"/>
              <a:ext cx="907207"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1"/>
              </p:custDataLst>
            </p:nvPr>
          </p:nvSpPr>
          <p:spPr>
            <a:xfrm rot="5400000">
              <a:off x="5215200" y="-5215203"/>
              <a:ext cx="1761592" cy="12192007"/>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12"/>
              </p:custDataLst>
            </p:nvPr>
          </p:nvSpPr>
          <p:spPr>
            <a:xfrm rot="5107084">
              <a:off x="4552342" y="-3275210"/>
              <a:ext cx="536239" cy="9742831"/>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13"/>
              </p:custDataLst>
            </p:nvPr>
          </p:nvSpPr>
          <p:spPr>
            <a:xfrm rot="15897560">
              <a:off x="9001004" y="-1390393"/>
              <a:ext cx="846410" cy="5663579"/>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等腰三角形 11"/>
          <p:cNvSpPr/>
          <p:nvPr userDrawn="1">
            <p:custDataLst>
              <p:tags r:id="rId2"/>
            </p:custDataLst>
          </p:nvPr>
        </p:nvSpPr>
        <p:spPr>
          <a:xfrm rot="16200000">
            <a:off x="7826138" y="2492134"/>
            <a:ext cx="997432" cy="7734300"/>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3"/>
            </p:custDataLst>
          </p:nvPr>
        </p:nvSpPr>
        <p:spPr>
          <a:xfrm>
            <a:off x="2730319" y="2702794"/>
            <a:ext cx="7117545" cy="1118535"/>
          </a:xfrm>
        </p:spPr>
        <p:txBody>
          <a:bodyPr lIns="90000" tIns="46800" rIns="90000" bIns="46800" anchor="b" anchorCtr="0">
            <a:normAutofit/>
          </a:bodyPr>
          <a:lstStyle>
            <a:lvl1pPr algn="ctr">
              <a:defRPr sz="6600" spc="600" baseline="0">
                <a:solidFill>
                  <a:schemeClr val="tx1">
                    <a:lumMod val="85000"/>
                    <a:lumOff val="15000"/>
                  </a:schemeClr>
                </a:solidFill>
                <a:ea typeface="汉仪旗黑-85S" pitchFamily="18" charset="-122"/>
              </a:defRPr>
            </a:lvl1pPr>
          </a:lstStyle>
          <a:p>
            <a:r>
              <a:rPr lang="zh-CN" altLang="en-US" dirty="0"/>
              <a:t>编辑标题</a:t>
            </a:r>
          </a:p>
        </p:txBody>
      </p:sp>
      <p:sp>
        <p:nvSpPr>
          <p:cNvPr id="3" name="副标题 2"/>
          <p:cNvSpPr>
            <a:spLocks noGrp="1"/>
          </p:cNvSpPr>
          <p:nvPr>
            <p:ph type="subTitle" idx="1"/>
            <p:custDataLst>
              <p:tags r:id="rId4"/>
            </p:custDataLst>
          </p:nvPr>
        </p:nvSpPr>
        <p:spPr>
          <a:xfrm>
            <a:off x="2730319" y="3886684"/>
            <a:ext cx="7117545" cy="676319"/>
          </a:xfrm>
        </p:spPr>
        <p:txBody>
          <a:bodyPr lIns="90000" tIns="46800" rIns="90000" bIns="46800" anchor="t">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5"/>
            </p:custDataLst>
          </p:nvPr>
        </p:nvSpPr>
        <p:spPr/>
        <p:txBody>
          <a:bodyPr/>
          <a:lstStyle/>
          <a:p>
            <a:fld id="{760FBDFE-C587-4B4C-A407-44438C67B59E}" type="datetime1">
              <a:rPr lang="zh-CN" altLang="en-US" smtClean="0"/>
              <a:t>2020/10/26</a:t>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8"/>
            </p:custDataLst>
          </p:nvPr>
        </p:nvSpPr>
        <p:spPr>
          <a:xfrm>
            <a:off x="3630542" y="4681986"/>
            <a:ext cx="2523129" cy="412826"/>
          </a:xfrm>
        </p:spPr>
        <p:txBody>
          <a:bodyPr lIns="90000" tIns="46800" rIns="90000" bIns="46800" anchor="ctr" anchorCtr="0">
            <a:normAutofit/>
          </a:bodyPr>
          <a:lstStyle>
            <a:lvl1pPr marL="0" indent="0" algn="r">
              <a:lnSpc>
                <a:spcPct val="100000"/>
              </a:lnSpc>
              <a:buNone/>
              <a:defRPr sz="1800">
                <a:solidFill>
                  <a:schemeClr val="tx1">
                    <a:lumMod val="85000"/>
                    <a:lumOff val="15000"/>
                  </a:schemeClr>
                </a:solidFill>
              </a:defRPr>
            </a:lvl1pPr>
          </a:lstStyle>
          <a:p>
            <a:pPr lvl="0"/>
            <a:r>
              <a:rPr lang="zh-CN" altLang="en-US" dirty="0"/>
              <a:t>编辑文本</a:t>
            </a:r>
          </a:p>
        </p:txBody>
      </p:sp>
      <p:sp>
        <p:nvSpPr>
          <p:cNvPr id="13" name="文本占位符 12"/>
          <p:cNvSpPr>
            <a:spLocks noGrp="1"/>
          </p:cNvSpPr>
          <p:nvPr>
            <p:ph type="body" sz="quarter" idx="14" hasCustomPrompt="1"/>
            <p:custDataLst>
              <p:tags r:id="rId9"/>
            </p:custDataLst>
          </p:nvPr>
        </p:nvSpPr>
        <p:spPr>
          <a:xfrm>
            <a:off x="6402188" y="4681986"/>
            <a:ext cx="2523127" cy="412826"/>
          </a:xfrm>
        </p:spPr>
        <p:txBody>
          <a:bodyPr lIns="90000" tIns="46800" rIns="90000" bIns="46800" anchor="ctr" anchorCtr="0">
            <a:normAutofit/>
          </a:bodyPr>
          <a:lstStyle>
            <a:lvl1pPr marL="0" indent="0" algn="l">
              <a:lnSpc>
                <a:spcPct val="100000"/>
              </a:lnSpc>
              <a:buNone/>
              <a:defRPr sz="1800">
                <a:solidFill>
                  <a:schemeClr val="tx1">
                    <a:lumMod val="85000"/>
                    <a:lumOff val="15000"/>
                  </a:schemeClr>
                </a:solidFill>
              </a:defRPr>
            </a:lvl1pPr>
          </a:lstStyle>
          <a:p>
            <a:pPr lvl="0"/>
            <a:r>
              <a:rPr lang="zh-CN" altLang="en-US" dirty="0"/>
              <a:t>编辑文本</a:t>
            </a: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微软雅黑"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1">
              <a:rPr lang="zh-CN" altLang="en-US" smtClean="0"/>
              <a:t>2020/10/26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4001597" y="5613400"/>
            <a:ext cx="8190403" cy="1244600"/>
            <a:chOff x="4001597" y="5613400"/>
            <a:chExt cx="8190403" cy="1244600"/>
          </a:xfrm>
        </p:grpSpPr>
        <p:sp>
          <p:nvSpPr>
            <p:cNvPr id="8" name="任意多边形: 形状 7"/>
            <p:cNvSpPr/>
            <p:nvPr>
              <p:custDataLst>
                <p:tags r:id="rId1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9" name="等腰三角形 8"/>
            <p:cNvSpPr/>
            <p:nvPr>
              <p:custDataLst>
                <p:tags r:id="rId1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grpSp>
        <p:nvGrpSpPr>
          <p:cNvPr id="10" name="组合 9"/>
          <p:cNvGrpSpPr/>
          <p:nvPr userDrawn="1">
            <p:custDataLst>
              <p:tags r:id="rId2"/>
            </p:custDataLst>
          </p:nvPr>
        </p:nvGrpSpPr>
        <p:grpSpPr>
          <a:xfrm>
            <a:off x="5187002" y="2377388"/>
            <a:ext cx="570170" cy="707886"/>
            <a:chOff x="10608342" y="5053054"/>
            <a:chExt cx="1583658" cy="1966165"/>
          </a:xfrm>
        </p:grpSpPr>
        <p:sp>
          <p:nvSpPr>
            <p:cNvPr id="11" name="任意多边形: 形状 10"/>
            <p:cNvSpPr/>
            <p:nvPr>
              <p:custDataLst>
                <p:tags r:id="rId11"/>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2" name="等腰三角形 11"/>
            <p:cNvSpPr/>
            <p:nvPr>
              <p:custDataLst>
                <p:tags r:id="rId12"/>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endParaRPr lang="zh-CN" altLang="en-US"/>
            </a:p>
          </p:txBody>
        </p:sp>
      </p:grpSp>
      <p:grpSp>
        <p:nvGrpSpPr>
          <p:cNvPr id="14" name="组合 13"/>
          <p:cNvGrpSpPr/>
          <p:nvPr userDrawn="1">
            <p:custDataLst>
              <p:tags r:id="rId3"/>
            </p:custDataLst>
          </p:nvPr>
        </p:nvGrpSpPr>
        <p:grpSpPr>
          <a:xfrm rot="10800000">
            <a:off x="-1" y="0"/>
            <a:ext cx="12192000" cy="1244600"/>
            <a:chOff x="4001597" y="5613400"/>
            <a:chExt cx="8190403" cy="1244600"/>
          </a:xfrm>
        </p:grpSpPr>
        <p:sp>
          <p:nvSpPr>
            <p:cNvPr id="15" name="任意多边形: 形状 14"/>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6" name="等腰三角形 15"/>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sp>
        <p:nvSpPr>
          <p:cNvPr id="2" name="标题 1"/>
          <p:cNvSpPr>
            <a:spLocks noGrp="1"/>
          </p:cNvSpPr>
          <p:nvPr>
            <p:ph type="title"/>
            <p:custDataLst>
              <p:tags r:id="rId4"/>
            </p:custDataLst>
          </p:nvPr>
        </p:nvSpPr>
        <p:spPr>
          <a:xfrm>
            <a:off x="3500907" y="3090044"/>
            <a:ext cx="5190185" cy="740727"/>
          </a:xfrm>
        </p:spPr>
        <p:txBody>
          <a:bodyPr lIns="90170" tIns="46990" rIns="90170" bIns="0" anchor="b" anchorCtr="0">
            <a:normAutofit/>
          </a:bodyPr>
          <a:lstStyle>
            <a:lvl1pPr algn="ctr">
              <a:defRPr sz="4000" u="none" strike="noStrike" kern="1200" cap="none" spc="300" normalizeH="0">
                <a:solidFill>
                  <a:schemeClr val="tx1">
                    <a:lumMod val="85000"/>
                    <a:lumOff val="15000"/>
                  </a:schemeClr>
                </a:solidFill>
                <a:uFillTx/>
                <a:latin typeface="Arial" charset="0"/>
                <a:ea typeface="汉仪旗黑-85S" pitchFamily="18" charset="-122"/>
              </a:defRPr>
            </a:lvl1pPr>
          </a:lstStyle>
          <a:p>
            <a:r>
              <a:rPr lang="zh-CN" altLang="en-US" dirty="0"/>
              <a:t>单击此处编辑标题</a:t>
            </a:r>
          </a:p>
        </p:txBody>
      </p:sp>
      <p:sp>
        <p:nvSpPr>
          <p:cNvPr id="3" name="文本占位符 2"/>
          <p:cNvSpPr>
            <a:spLocks noGrp="1"/>
          </p:cNvSpPr>
          <p:nvPr>
            <p:ph type="body" idx="1"/>
            <p:custDataLst>
              <p:tags r:id="rId5"/>
            </p:custDataLst>
          </p:nvPr>
        </p:nvSpPr>
        <p:spPr>
          <a:xfrm>
            <a:off x="3500907" y="3883113"/>
            <a:ext cx="5190185" cy="1477027"/>
          </a:xfrm>
        </p:spPr>
        <p:txBody>
          <a:bodyPr lIns="90170" tIns="0" rIns="90170" bIns="46990">
            <a:norm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charset="0"/>
                <a:ea typeface="微软雅黑"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6"/>
            </p:custDataLst>
          </p:nvPr>
        </p:nvSpPr>
        <p:spPr/>
        <p:txBody>
          <a:bodyPr>
            <a:normAutofit/>
          </a:bodyPr>
          <a:lstStyle/>
          <a:p>
            <a:fld id="{760FBDFE-C587-4B4C-A407-44438C67B59E}" type="datetime1">
              <a:rPr lang="zh-CN" altLang="en-US" smtClean="0"/>
              <a:t>2020/10/26</a:t>
            </a:fld>
            <a:endParaRPr lang="zh-CN" altLang="en-US"/>
          </a:p>
        </p:txBody>
      </p:sp>
      <p:sp>
        <p:nvSpPr>
          <p:cNvPr id="5" name="页脚占位符 4"/>
          <p:cNvSpPr>
            <a:spLocks noGrp="1"/>
          </p:cNvSpPr>
          <p:nvPr>
            <p:ph type="ftr" sz="quarter" idx="11"/>
            <p:custDataLst>
              <p:tags r:id="rId7"/>
            </p:custDataLst>
          </p:nvPr>
        </p:nvSpPr>
        <p:spPr/>
        <p:txBody>
          <a:bodyPr>
            <a:normAutofit/>
          </a:bodyPr>
          <a:lstStyle/>
          <a:p>
            <a:endParaRPr lang="zh-CN" altLang="en-US"/>
          </a:p>
        </p:txBody>
      </p:sp>
      <p:sp>
        <p:nvSpPr>
          <p:cNvPr id="6" name="灯片编号占位符 5"/>
          <p:cNvSpPr>
            <a:spLocks noGrp="1"/>
          </p:cNvSpPr>
          <p:nvPr>
            <p:ph type="sldNum" sz="quarter" idx="12"/>
            <p:custDataLst>
              <p:tags r:id="rId8"/>
            </p:custDataLst>
          </p:nvPr>
        </p:nvSpPr>
        <p:spPr/>
        <p:txBody>
          <a:bodyPr>
            <a:normAutofit/>
          </a:body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汉仪旗黑-85S" pitchFamily="18"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charset="0"/>
                <a:ea typeface="微软雅黑" pitchFamily="34" charset="-122"/>
              </a:defRPr>
            </a:lvl1pPr>
            <a:lvl2pPr>
              <a:defRPr sz="1600" baseline="0">
                <a:solidFill>
                  <a:schemeClr val="tx1">
                    <a:lumMod val="85000"/>
                    <a:lumOff val="15000"/>
                  </a:schemeClr>
                </a:solidFill>
                <a:latin typeface="Arial" charset="0"/>
                <a:ea typeface="微软雅黑" pitchFamily="34" charset="-122"/>
              </a:defRPr>
            </a:lvl2pPr>
            <a:lvl3pPr>
              <a:defRPr sz="1600" baseline="0">
                <a:solidFill>
                  <a:schemeClr val="tx1">
                    <a:lumMod val="85000"/>
                    <a:lumOff val="15000"/>
                  </a:schemeClr>
                </a:solidFill>
                <a:latin typeface="Arial" charset="0"/>
                <a:ea typeface="微软雅黑" pitchFamily="34" charset="-122"/>
              </a:defRPr>
            </a:lvl3pPr>
            <a:lvl4pPr>
              <a:defRPr sz="1600" baseline="0">
                <a:solidFill>
                  <a:schemeClr val="tx1">
                    <a:lumMod val="85000"/>
                    <a:lumOff val="15000"/>
                  </a:schemeClr>
                </a:solidFill>
                <a:latin typeface="Arial" charset="0"/>
                <a:ea typeface="微软雅黑" pitchFamily="34" charset="-122"/>
              </a:defRPr>
            </a:lvl4pPr>
            <a:lvl5pPr>
              <a:defRPr sz="1600" baseline="0">
                <a:solidFill>
                  <a:schemeClr val="tx1">
                    <a:lumMod val="85000"/>
                    <a:lumOff val="15000"/>
                  </a:schemeClr>
                </a:solidFill>
                <a:latin typeface="Arial" charset="0"/>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lIns="90170" tIns="46990" rIns="90170" bIns="46990">
            <a:normAutofit/>
          </a:bodyPr>
          <a:lstStyle/>
          <a:p>
            <a:fld id="{760FBDFE-C587-4B4C-A407-44438C67B59E}" type="datetime1">
              <a:rPr lang="zh-CN" altLang="en-US" smtClean="0"/>
              <a:t>2020/10/26</a:t>
            </a:fld>
            <a:endParaRPr lang="zh-CN" altLang="en-US"/>
          </a:p>
        </p:txBody>
      </p:sp>
      <p:sp>
        <p:nvSpPr>
          <p:cNvPr id="6" name="页脚占位符 5"/>
          <p:cNvSpPr>
            <a:spLocks noGrp="1"/>
          </p:cNvSpPr>
          <p:nvPr>
            <p:ph type="ftr" sz="quarter" idx="11"/>
            <p:custDataLst>
              <p:tags r:id="rId5"/>
            </p:custDataLst>
          </p:nvPr>
        </p:nvSpPr>
        <p:spPr/>
        <p:txBody>
          <a:bodyPr lIns="90170" tIns="46990" rIns="90170" bIns="46990">
            <a:normAutofit/>
          </a:bodyPr>
          <a:lstStyle/>
          <a:p>
            <a:endParaRPr lang="zh-CN" altLang="en-US"/>
          </a:p>
        </p:txBody>
      </p:sp>
      <p:sp>
        <p:nvSpPr>
          <p:cNvPr id="7" name="灯片编号占位符 6"/>
          <p:cNvSpPr>
            <a:spLocks noGrp="1"/>
          </p:cNvSpPr>
          <p:nvPr>
            <p:ph type="sldNum" sz="quarter" idx="12"/>
            <p:custDataLst>
              <p:tags r:id="rId6"/>
            </p:custDataLst>
          </p:nvPr>
        </p:nvSpPr>
        <p:spPr/>
        <p:txBody>
          <a:bodyPr lIns="90170" tIns="46990" rIns="90170" bIns="46990">
            <a:normAutofit/>
          </a:body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微软雅黑"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charset="0"/>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charset="0"/>
              <a:buNone/>
              <a:defRPr kumimoji="0" lang="zh-CN" altLang="en-US" sz="2000" b="0" i="0" u="none" strike="noStrike" kern="1200" cap="none" spc="200" normalizeH="0" baseline="0" noProof="1" dirty="0">
                <a:solidFill>
                  <a:schemeClr val="tx1">
                    <a:lumMod val="85000"/>
                    <a:lumOff val="15000"/>
                  </a:schemeClr>
                </a:solidFill>
                <a:uFillTx/>
                <a:latin typeface="Arial" charset="0"/>
                <a:ea typeface="微软雅黑"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1">
              <a:rPr lang="zh-CN" altLang="en-US" smtClean="0"/>
              <a:t>2020/10/26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10608342" y="5053054"/>
            <a:ext cx="1583658" cy="1966165"/>
            <a:chOff x="10608342" y="5053054"/>
            <a:chExt cx="1583658" cy="1966165"/>
          </a:xfrm>
        </p:grpSpPr>
        <p:sp>
          <p:nvSpPr>
            <p:cNvPr id="10" name="任意多边形: 形状 9"/>
            <p:cNvSpPr/>
            <p:nvPr>
              <p:custDataLst>
                <p:tags r:id="rId6"/>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10960100" y="5207000"/>
              <a:ext cx="1231900" cy="165100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微软雅黑"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t>2020/10/26</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image" Target="../media/image1.png"/><Relationship Id="rId3" Type="http://schemas.openxmlformats.org/officeDocument/2006/relationships/slideLayout" Target="../slideLayouts/slideLayout6.xml"/><Relationship Id="rId21" Type="http://schemas.openxmlformats.org/officeDocument/2006/relationships/tags" Target="../tags/tag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ags" Target="../tags/tag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ags" Target="../tags/tag1.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ags" Target="../tags/tag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ags" Target="../tags/tag4.xml"/><Relationship Id="rId10" Type="http://schemas.openxmlformats.org/officeDocument/2006/relationships/slideLayout" Target="../slideLayouts/slideLayout13.xml"/><Relationship Id="rId19" Type="http://schemas.openxmlformats.org/officeDocument/2006/relationships/theme" Target="../theme/theme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28970-57A5-4A62-9532-86597833D031}" type="datetimeFigureOut">
              <a:rPr lang="zh-CN" altLang="en-US" smtClean="0"/>
              <a:t>2020/10/26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64ACF8-2BBB-41A3-9258-0A92227604F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DBA74E-4754-4195-A76D-F326CB6EE3D9}" type="datetime1">
              <a:rPr lang="zh-CN" altLang="en-US" smtClean="0"/>
              <a:t>2020/10/26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6B6FF-F409-4479-AF93-3F6D4619444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ransition spd="slow">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26"/>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1">
              <a:rPr lang="zh-CN" altLang="en-US" smtClean="0"/>
              <a:t>2020/10/26</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charset="0"/>
          <a:ea typeface="微软雅黑"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charset="0"/>
        <a:buChar char="•"/>
        <a:defRPr sz="1600" u="none" strike="noStrike" kern="1200" cap="none" spc="150" normalizeH="0" baseline="0">
          <a:solidFill>
            <a:schemeClr val="tx1">
              <a:lumMod val="85000"/>
              <a:lumOff val="15000"/>
            </a:schemeClr>
          </a:solidFill>
          <a:uFillTx/>
          <a:latin typeface="Arial" charset="0"/>
          <a:ea typeface="微软雅黑"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charset="0"/>
        <a:buChar char="•"/>
        <a:tabLst>
          <a:tab pos="1609725" algn="l"/>
        </a:tabLst>
        <a:defRPr sz="1600" u="none" strike="noStrike" kern="1200" cap="none" spc="150" normalizeH="0" baseline="0">
          <a:solidFill>
            <a:schemeClr val="tx1">
              <a:lumMod val="85000"/>
              <a:lumOff val="15000"/>
            </a:schemeClr>
          </a:solidFill>
          <a:uFillTx/>
          <a:latin typeface="Arial" charset="0"/>
          <a:ea typeface="微软雅黑"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charset="0"/>
        <a:buChar char="•"/>
        <a:defRPr sz="1600" u="none" strike="noStrike" kern="1200" cap="none" spc="150" normalizeH="0" baseline="0">
          <a:solidFill>
            <a:schemeClr val="tx1">
              <a:lumMod val="85000"/>
              <a:lumOff val="15000"/>
            </a:schemeClr>
          </a:solidFill>
          <a:uFillTx/>
          <a:latin typeface="Arial" charset="0"/>
          <a:ea typeface="微软雅黑"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charset="0"/>
        <a:buChar char="•"/>
        <a:defRPr sz="1600" u="none" strike="noStrike" kern="1200" cap="none" spc="150" normalizeH="0" baseline="0">
          <a:solidFill>
            <a:schemeClr val="tx1">
              <a:lumMod val="85000"/>
              <a:lumOff val="15000"/>
            </a:schemeClr>
          </a:solidFill>
          <a:uFillTx/>
          <a:latin typeface="Arial" charset="0"/>
          <a:ea typeface="微软雅黑"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charset="0"/>
        <a:buChar char="•"/>
        <a:defRPr sz="1600" u="none" strike="noStrike" kern="1200" cap="none" spc="150" normalizeH="0" baseline="0">
          <a:solidFill>
            <a:schemeClr val="tx1">
              <a:lumMod val="85000"/>
              <a:lumOff val="15000"/>
            </a:schemeClr>
          </a:solidFill>
          <a:uFillTx/>
          <a:latin typeface="Arial" charset="0"/>
          <a:ea typeface="微软雅黑" pitchFamily="34" charset="-122"/>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66.xml"/><Relationship Id="rId7" Type="http://schemas.openxmlformats.org/officeDocument/2006/relationships/chart" Target="../charts/chart2.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6.jpe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69.xml"/><Relationship Id="rId7" Type="http://schemas.openxmlformats.org/officeDocument/2006/relationships/image" Target="../media/image11.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17.jpe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72.xml"/><Relationship Id="rId7" Type="http://schemas.openxmlformats.org/officeDocument/2006/relationships/image" Target="../media/image11.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7.jpe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75.xml"/><Relationship Id="rId7" Type="http://schemas.openxmlformats.org/officeDocument/2006/relationships/image" Target="../media/image11.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18.jpe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slideLayout" Target="../slideLayouts/slideLayout10.xml"/><Relationship Id="rId5" Type="http://schemas.openxmlformats.org/officeDocument/2006/relationships/tags" Target="../tags/tag180.xml"/><Relationship Id="rId4" Type="http://schemas.openxmlformats.org/officeDocument/2006/relationships/tags" Target="../tags/tag17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tiff"/></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8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184.xml"/><Relationship Id="rId6" Type="http://schemas.openxmlformats.org/officeDocument/2006/relationships/image" Target="../media/image25.png"/><Relationship Id="rId5" Type="http://schemas.microsoft.com/office/2007/relationships/hdphoto" Target="../media/hdphoto2.tiff"/><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63.xml"/><Relationship Id="rId7" Type="http://schemas.openxmlformats.org/officeDocument/2006/relationships/image" Target="../media/image1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chart" Target="../charts/chart1.xm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5504" y="2513946"/>
            <a:ext cx="5499100" cy="2431592"/>
          </a:xfrm>
          <a:prstGeom prst="rect">
            <a:avLst/>
          </a:prstGeom>
        </p:spPr>
      </p:pic>
      <p:grpSp>
        <p:nvGrpSpPr>
          <p:cNvPr id="50" name="组合 49"/>
          <p:cNvGrpSpPr/>
          <p:nvPr/>
        </p:nvGrpSpPr>
        <p:grpSpPr>
          <a:xfrm>
            <a:off x="1083996" y="-100165"/>
            <a:ext cx="3238115" cy="7138349"/>
            <a:chOff x="1083996" y="-100165"/>
            <a:chExt cx="3238115" cy="7138349"/>
          </a:xfrm>
        </p:grpSpPr>
        <p:grpSp>
          <p:nvGrpSpPr>
            <p:cNvPr id="48" name="组合 47"/>
            <p:cNvGrpSpPr/>
            <p:nvPr/>
          </p:nvGrpSpPr>
          <p:grpSpPr>
            <a:xfrm>
              <a:off x="1259452" y="-100165"/>
              <a:ext cx="1539433" cy="7138349"/>
              <a:chOff x="1259452" y="-100165"/>
              <a:chExt cx="1539433" cy="7138349"/>
            </a:xfrm>
          </p:grpSpPr>
          <p:cxnSp>
            <p:nvCxnSpPr>
              <p:cNvPr id="36" name="直接连接符 35"/>
              <p:cNvCxnSpPr/>
              <p:nvPr/>
            </p:nvCxnSpPr>
            <p:spPr>
              <a:xfrm>
                <a:off x="1259452" y="-100165"/>
                <a:ext cx="0" cy="7138349"/>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798885" y="-100165"/>
                <a:ext cx="0" cy="7138349"/>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259452" y="802010"/>
                <a:ext cx="1539433"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259452" y="1487946"/>
                <a:ext cx="1539433"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259452" y="2198669"/>
                <a:ext cx="1539433"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259452" y="3074969"/>
                <a:ext cx="1539433"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259452" y="3729193"/>
                <a:ext cx="1539433"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259452" y="4455503"/>
                <a:ext cx="1539433"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259452" y="5235348"/>
                <a:ext cx="1539433"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259452" y="6035448"/>
                <a:ext cx="1539433"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083996" y="857627"/>
              <a:ext cx="3238115" cy="4705912"/>
              <a:chOff x="-277814" y="-1157577"/>
              <a:chExt cx="3238115" cy="4705912"/>
            </a:xfrm>
          </p:grpSpPr>
          <p:sp>
            <p:nvSpPr>
              <p:cNvPr id="23" name="任意多边形 22"/>
              <p:cNvSpPr/>
              <p:nvPr/>
            </p:nvSpPr>
            <p:spPr>
              <a:xfrm>
                <a:off x="2197291" y="-965796"/>
                <a:ext cx="472440" cy="614680"/>
              </a:xfrm>
              <a:custGeom>
                <a:avLst/>
                <a:gdLst>
                  <a:gd name="connsiteX0" fmla="*/ 0 w 472440"/>
                  <a:gd name="connsiteY0" fmla="*/ 614680 h 614680"/>
                  <a:gd name="connsiteX1" fmla="*/ 5080 w 472440"/>
                  <a:gd name="connsiteY1" fmla="*/ 492760 h 614680"/>
                  <a:gd name="connsiteX2" fmla="*/ 421640 w 472440"/>
                  <a:gd name="connsiteY2" fmla="*/ 309880 h 614680"/>
                  <a:gd name="connsiteX3" fmla="*/ 436880 w 472440"/>
                  <a:gd name="connsiteY3" fmla="*/ 60960 h 614680"/>
                  <a:gd name="connsiteX4" fmla="*/ 370840 w 472440"/>
                  <a:gd name="connsiteY4" fmla="*/ 45720 h 614680"/>
                  <a:gd name="connsiteX5" fmla="*/ 350520 w 472440"/>
                  <a:gd name="connsiteY5" fmla="*/ 0 h 614680"/>
                  <a:gd name="connsiteX6" fmla="*/ 441960 w 472440"/>
                  <a:gd name="connsiteY6" fmla="*/ 5080 h 614680"/>
                  <a:gd name="connsiteX7" fmla="*/ 472440 w 472440"/>
                  <a:gd name="connsiteY7" fmla="*/ 40640 h 614680"/>
                  <a:gd name="connsiteX8" fmla="*/ 462280 w 472440"/>
                  <a:gd name="connsiteY8" fmla="*/ 330200 h 614680"/>
                  <a:gd name="connsiteX9" fmla="*/ 40640 w 472440"/>
                  <a:gd name="connsiteY9" fmla="*/ 543560 h 614680"/>
                  <a:gd name="connsiteX10" fmla="*/ 0 w 472440"/>
                  <a:gd name="connsiteY10" fmla="*/ 614680 h 61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440" h="614680">
                    <a:moveTo>
                      <a:pt x="0" y="614680"/>
                    </a:moveTo>
                    <a:lnTo>
                      <a:pt x="5080" y="492760"/>
                    </a:lnTo>
                    <a:lnTo>
                      <a:pt x="421640" y="309880"/>
                    </a:lnTo>
                    <a:lnTo>
                      <a:pt x="436880" y="60960"/>
                    </a:lnTo>
                    <a:lnTo>
                      <a:pt x="370840" y="45720"/>
                    </a:lnTo>
                    <a:lnTo>
                      <a:pt x="350520" y="0"/>
                    </a:lnTo>
                    <a:lnTo>
                      <a:pt x="441960" y="5080"/>
                    </a:lnTo>
                    <a:lnTo>
                      <a:pt x="472440" y="40640"/>
                    </a:lnTo>
                    <a:lnTo>
                      <a:pt x="462280" y="330200"/>
                    </a:lnTo>
                    <a:lnTo>
                      <a:pt x="40640" y="543560"/>
                    </a:lnTo>
                    <a:lnTo>
                      <a:pt x="0" y="6146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2" name="组合 21"/>
              <p:cNvGrpSpPr/>
              <p:nvPr/>
            </p:nvGrpSpPr>
            <p:grpSpPr>
              <a:xfrm>
                <a:off x="2146874" y="-455513"/>
                <a:ext cx="226485" cy="720308"/>
                <a:chOff x="2146874" y="-440273"/>
                <a:chExt cx="226485" cy="720308"/>
              </a:xfrm>
            </p:grpSpPr>
            <p:sp>
              <p:nvSpPr>
                <p:cNvPr id="19" name="任意多边形 18"/>
                <p:cNvSpPr/>
                <p:nvPr/>
              </p:nvSpPr>
              <p:spPr>
                <a:xfrm>
                  <a:off x="2146874" y="-418622"/>
                  <a:ext cx="226485" cy="698657"/>
                </a:xfrm>
                <a:custGeom>
                  <a:avLst/>
                  <a:gdLst>
                    <a:gd name="connsiteX0" fmla="*/ 12192 w 158496"/>
                    <a:gd name="connsiteY0" fmla="*/ 18288 h 475488"/>
                    <a:gd name="connsiteX1" fmla="*/ 0 w 158496"/>
                    <a:gd name="connsiteY1" fmla="*/ 475488 h 475488"/>
                    <a:gd name="connsiteX2" fmla="*/ 158496 w 158496"/>
                    <a:gd name="connsiteY2" fmla="*/ 451104 h 475488"/>
                    <a:gd name="connsiteX3" fmla="*/ 109728 w 158496"/>
                    <a:gd name="connsiteY3" fmla="*/ 0 h 475488"/>
                    <a:gd name="connsiteX4" fmla="*/ 12192 w 158496"/>
                    <a:gd name="connsiteY4" fmla="*/ 18288 h 475488"/>
                    <a:gd name="-1" fmla="*/ 23944 w 170248"/>
                    <a:gd name="-2" fmla="*/ 18288 h 521130"/>
                    <a:gd name="-3" fmla="*/ 11752 w 170248"/>
                    <a:gd name="-4" fmla="*/ 475488 h 521130"/>
                    <a:gd name="-5" fmla="*/ 170248 w 170248"/>
                    <a:gd name="-6" fmla="*/ 451104 h 521130"/>
                    <a:gd name="-7" fmla="*/ 121480 w 170248"/>
                    <a:gd name="-8" fmla="*/ 0 h 521130"/>
                    <a:gd name="-9" fmla="*/ 23944 w 170248"/>
                    <a:gd name="-10" fmla="*/ 18288 h 521130"/>
                    <a:gd name="-11" fmla="*/ 25202 w 169604"/>
                    <a:gd name="-12" fmla="*/ 0 h 523191"/>
                    <a:gd name="-13" fmla="*/ 11108 w 169604"/>
                    <a:gd name="-14" fmla="*/ 476221 h 523191"/>
                    <a:gd name="-15" fmla="*/ 169604 w 169604"/>
                    <a:gd name="-16" fmla="*/ 451837 h 523191"/>
                    <a:gd name="-17" fmla="*/ 120836 w 169604"/>
                    <a:gd name="-18" fmla="*/ 733 h 523191"/>
                    <a:gd name="-19" fmla="*/ 25202 w 169604"/>
                    <a:gd name="-20" fmla="*/ 0 h 523191"/>
                  </a:gdLst>
                  <a:ahLst/>
                  <a:cxnLst>
                    <a:cxn ang="0">
                      <a:pos x="-11" y="-12"/>
                    </a:cxn>
                    <a:cxn ang="0">
                      <a:pos x="-13" y="-14"/>
                    </a:cxn>
                    <a:cxn ang="0">
                      <a:pos x="-15" y="-16"/>
                    </a:cxn>
                    <a:cxn ang="0">
                      <a:pos x="-17" y="-18"/>
                    </a:cxn>
                    <a:cxn ang="0">
                      <a:pos x="-19" y="-20"/>
                    </a:cxn>
                  </a:cxnLst>
                  <a:rect l="l" t="t" r="r" b="b"/>
                  <a:pathLst>
                    <a:path w="169604" h="523191">
                      <a:moveTo>
                        <a:pt x="25202" y="0"/>
                      </a:moveTo>
                      <a:cubicBezTo>
                        <a:pt x="6914" y="79248"/>
                        <a:pt x="-12959" y="400915"/>
                        <a:pt x="11108" y="476221"/>
                      </a:cubicBezTo>
                      <a:cubicBezTo>
                        <a:pt x="35175" y="551527"/>
                        <a:pt x="151316" y="531085"/>
                        <a:pt x="169604" y="451837"/>
                      </a:cubicBezTo>
                      <a:lnTo>
                        <a:pt x="120836" y="733"/>
                      </a:lnTo>
                      <a:lnTo>
                        <a:pt x="25202" y="0"/>
                      </a:lnTo>
                      <a:close/>
                    </a:path>
                  </a:pathLst>
                </a:custGeom>
                <a:solidFill>
                  <a:srgbClr val="FEC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圆角矩形 19"/>
                <p:cNvSpPr/>
                <p:nvPr/>
              </p:nvSpPr>
              <p:spPr>
                <a:xfrm>
                  <a:off x="2174567" y="-440273"/>
                  <a:ext cx="141913" cy="45719"/>
                </a:xfrm>
                <a:prstGeom prst="roundRect">
                  <a:avLst>
                    <a:gd name="adj"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任意多边形 24"/>
              <p:cNvSpPr/>
              <p:nvPr/>
            </p:nvSpPr>
            <p:spPr>
              <a:xfrm rot="1729673">
                <a:off x="2016987" y="-235946"/>
                <a:ext cx="332498" cy="309881"/>
              </a:xfrm>
              <a:custGeom>
                <a:avLst/>
                <a:gdLst>
                  <a:gd name="connsiteX0" fmla="*/ 127000 w 360680"/>
                  <a:gd name="connsiteY0" fmla="*/ 40640 h 304800"/>
                  <a:gd name="connsiteX1" fmla="*/ 45720 w 360680"/>
                  <a:gd name="connsiteY1" fmla="*/ 35560 h 304800"/>
                  <a:gd name="connsiteX2" fmla="*/ 0 w 360680"/>
                  <a:gd name="connsiteY2" fmla="*/ 127000 h 304800"/>
                  <a:gd name="connsiteX3" fmla="*/ 81280 w 360680"/>
                  <a:gd name="connsiteY3" fmla="*/ 294640 h 304800"/>
                  <a:gd name="connsiteX4" fmla="*/ 264160 w 360680"/>
                  <a:gd name="connsiteY4" fmla="*/ 304800 h 304800"/>
                  <a:gd name="connsiteX5" fmla="*/ 360680 w 360680"/>
                  <a:gd name="connsiteY5" fmla="*/ 172720 h 304800"/>
                  <a:gd name="connsiteX6" fmla="*/ 335280 w 360680"/>
                  <a:gd name="connsiteY6" fmla="*/ 40640 h 304800"/>
                  <a:gd name="connsiteX7" fmla="*/ 269240 w 360680"/>
                  <a:gd name="connsiteY7" fmla="*/ 45720 h 304800"/>
                  <a:gd name="connsiteX8" fmla="*/ 218440 w 360680"/>
                  <a:gd name="connsiteY8" fmla="*/ 0 h 304800"/>
                  <a:gd name="connsiteX9" fmla="*/ 127000 w 360680"/>
                  <a:gd name="connsiteY9" fmla="*/ 40640 h 304800"/>
                  <a:gd name="-1" fmla="*/ 127000 w 360680"/>
                  <a:gd name="-2" fmla="*/ 40640 h 304800"/>
                  <a:gd name="-3" fmla="*/ 45720 w 360680"/>
                  <a:gd name="-4" fmla="*/ 35560 h 304800"/>
                  <a:gd name="-5" fmla="*/ 0 w 360680"/>
                  <a:gd name="-6" fmla="*/ 127000 h 304800"/>
                  <a:gd name="-7" fmla="*/ 81280 w 360680"/>
                  <a:gd name="-8" fmla="*/ 294640 h 304800"/>
                  <a:gd name="-9" fmla="*/ 264160 w 360680"/>
                  <a:gd name="-10" fmla="*/ 304800 h 304800"/>
                  <a:gd name="-11" fmla="*/ 360680 w 360680"/>
                  <a:gd name="-12" fmla="*/ 172720 h 304800"/>
                  <a:gd name="-13" fmla="*/ 335280 w 360680"/>
                  <a:gd name="-14" fmla="*/ 40640 h 304800"/>
                  <a:gd name="-15" fmla="*/ 269240 w 360680"/>
                  <a:gd name="-16" fmla="*/ 15240 h 304800"/>
                  <a:gd name="-17" fmla="*/ 218440 w 360680"/>
                  <a:gd name="-18" fmla="*/ 0 h 304800"/>
                  <a:gd name="-19" fmla="*/ 127000 w 360680"/>
                  <a:gd name="-20" fmla="*/ 40640 h 304800"/>
                  <a:gd name="-21" fmla="*/ 127000 w 360680"/>
                  <a:gd name="-22" fmla="*/ 40640 h 304800"/>
                  <a:gd name="-23" fmla="*/ 45720 w 360680"/>
                  <a:gd name="-24" fmla="*/ 35560 h 304800"/>
                  <a:gd name="-25" fmla="*/ 0 w 360680"/>
                  <a:gd name="-26" fmla="*/ 127000 h 304800"/>
                  <a:gd name="-27" fmla="*/ 81280 w 360680"/>
                  <a:gd name="-28" fmla="*/ 294640 h 304800"/>
                  <a:gd name="-29" fmla="*/ 264160 w 360680"/>
                  <a:gd name="-30" fmla="*/ 304800 h 304800"/>
                  <a:gd name="-31" fmla="*/ 360680 w 360680"/>
                  <a:gd name="-32" fmla="*/ 172720 h 304800"/>
                  <a:gd name="-33" fmla="*/ 335280 w 360680"/>
                  <a:gd name="-34" fmla="*/ 40640 h 304800"/>
                  <a:gd name="-35" fmla="*/ 269240 w 360680"/>
                  <a:gd name="-36" fmla="*/ 15240 h 304800"/>
                  <a:gd name="-37" fmla="*/ 218440 w 360680"/>
                  <a:gd name="-38" fmla="*/ 0 h 304800"/>
                  <a:gd name="-39" fmla="*/ 127000 w 360680"/>
                  <a:gd name="-40" fmla="*/ 40640 h 304800"/>
                  <a:gd name="-41" fmla="*/ 127000 w 360680"/>
                  <a:gd name="-42" fmla="*/ 44962 h 309122"/>
                  <a:gd name="-43" fmla="*/ 45720 w 360680"/>
                  <a:gd name="-44" fmla="*/ 39882 h 309122"/>
                  <a:gd name="-45" fmla="*/ 0 w 360680"/>
                  <a:gd name="-46" fmla="*/ 131322 h 309122"/>
                  <a:gd name="-47" fmla="*/ 81280 w 360680"/>
                  <a:gd name="-48" fmla="*/ 298962 h 309122"/>
                  <a:gd name="-49" fmla="*/ 264160 w 360680"/>
                  <a:gd name="-50" fmla="*/ 309122 h 309122"/>
                  <a:gd name="-51" fmla="*/ 360680 w 360680"/>
                  <a:gd name="-52" fmla="*/ 177042 h 309122"/>
                  <a:gd name="-53" fmla="*/ 335280 w 360680"/>
                  <a:gd name="-54" fmla="*/ 44962 h 309122"/>
                  <a:gd name="-55" fmla="*/ 269240 w 360680"/>
                  <a:gd name="-56" fmla="*/ 19562 h 309122"/>
                  <a:gd name="-57" fmla="*/ 218440 w 360680"/>
                  <a:gd name="-58" fmla="*/ 4322 h 309122"/>
                  <a:gd name="-59" fmla="*/ 127000 w 360680"/>
                  <a:gd name="-60" fmla="*/ 44962 h 309122"/>
                  <a:gd name="-61" fmla="*/ 127000 w 360680"/>
                  <a:gd name="-62" fmla="*/ 44962 h 309122"/>
                  <a:gd name="-63" fmla="*/ 45720 w 360680"/>
                  <a:gd name="-64" fmla="*/ 39882 h 309122"/>
                  <a:gd name="-65" fmla="*/ 0 w 360680"/>
                  <a:gd name="-66" fmla="*/ 131322 h 309122"/>
                  <a:gd name="-67" fmla="*/ 81280 w 360680"/>
                  <a:gd name="-68" fmla="*/ 298962 h 309122"/>
                  <a:gd name="-69" fmla="*/ 264160 w 360680"/>
                  <a:gd name="-70" fmla="*/ 309122 h 309122"/>
                  <a:gd name="-71" fmla="*/ 360680 w 360680"/>
                  <a:gd name="-72" fmla="*/ 177042 h 309122"/>
                  <a:gd name="-73" fmla="*/ 335280 w 360680"/>
                  <a:gd name="-74" fmla="*/ 44962 h 309122"/>
                  <a:gd name="-75" fmla="*/ 269240 w 360680"/>
                  <a:gd name="-76" fmla="*/ 19562 h 309122"/>
                  <a:gd name="-77" fmla="*/ 218440 w 360680"/>
                  <a:gd name="-78" fmla="*/ 4322 h 309122"/>
                  <a:gd name="-79" fmla="*/ 127000 w 360680"/>
                  <a:gd name="-80" fmla="*/ 44962 h 309122"/>
                  <a:gd name="-81" fmla="*/ 127000 w 360680"/>
                  <a:gd name="-82" fmla="*/ 44962 h 309122"/>
                  <a:gd name="-83" fmla="*/ 45720 w 360680"/>
                  <a:gd name="-84" fmla="*/ 39882 h 309122"/>
                  <a:gd name="-85" fmla="*/ 0 w 360680"/>
                  <a:gd name="-86" fmla="*/ 131322 h 309122"/>
                  <a:gd name="-87" fmla="*/ 81280 w 360680"/>
                  <a:gd name="-88" fmla="*/ 298962 h 309122"/>
                  <a:gd name="-89" fmla="*/ 264160 w 360680"/>
                  <a:gd name="-90" fmla="*/ 309122 h 309122"/>
                  <a:gd name="-91" fmla="*/ 360680 w 360680"/>
                  <a:gd name="-92" fmla="*/ 177042 h 309122"/>
                  <a:gd name="-93" fmla="*/ 335280 w 360680"/>
                  <a:gd name="-94" fmla="*/ 44962 h 309122"/>
                  <a:gd name="-95" fmla="*/ 269240 w 360680"/>
                  <a:gd name="-96" fmla="*/ 19562 h 309122"/>
                  <a:gd name="-97" fmla="*/ 218440 w 360680"/>
                  <a:gd name="-98" fmla="*/ 4322 h 309122"/>
                  <a:gd name="-99" fmla="*/ 127000 w 360680"/>
                  <a:gd name="-100" fmla="*/ 44962 h 309122"/>
                  <a:gd name="-101" fmla="*/ 129692 w 363372"/>
                  <a:gd name="-102" fmla="*/ 44962 h 309122"/>
                  <a:gd name="-103" fmla="*/ 48412 w 363372"/>
                  <a:gd name="-104" fmla="*/ 39882 h 309122"/>
                  <a:gd name="-105" fmla="*/ 2692 w 363372"/>
                  <a:gd name="-106" fmla="*/ 131322 h 309122"/>
                  <a:gd name="-107" fmla="*/ 83972 w 363372"/>
                  <a:gd name="-108" fmla="*/ 298962 h 309122"/>
                  <a:gd name="-109" fmla="*/ 266852 w 363372"/>
                  <a:gd name="-110" fmla="*/ 309122 h 309122"/>
                  <a:gd name="-111" fmla="*/ 363372 w 363372"/>
                  <a:gd name="-112" fmla="*/ 177042 h 309122"/>
                  <a:gd name="-113" fmla="*/ 337972 w 363372"/>
                  <a:gd name="-114" fmla="*/ 44962 h 309122"/>
                  <a:gd name="-115" fmla="*/ 271932 w 363372"/>
                  <a:gd name="-116" fmla="*/ 19562 h 309122"/>
                  <a:gd name="-117" fmla="*/ 221132 w 363372"/>
                  <a:gd name="-118" fmla="*/ 4322 h 309122"/>
                  <a:gd name="-119" fmla="*/ 129692 w 363372"/>
                  <a:gd name="-120" fmla="*/ 44962 h 309122"/>
                  <a:gd name="-121" fmla="*/ 129692 w 366745"/>
                  <a:gd name="-122" fmla="*/ 44962 h 309122"/>
                  <a:gd name="-123" fmla="*/ 48412 w 366745"/>
                  <a:gd name="-124" fmla="*/ 39882 h 309122"/>
                  <a:gd name="-125" fmla="*/ 2692 w 366745"/>
                  <a:gd name="-126" fmla="*/ 131322 h 309122"/>
                  <a:gd name="-127" fmla="*/ 83972 w 366745"/>
                  <a:gd name="-128" fmla="*/ 298962 h 309122"/>
                  <a:gd name="-129" fmla="*/ 266852 w 366745"/>
                  <a:gd name="-130" fmla="*/ 309122 h 309122"/>
                  <a:gd name="-131" fmla="*/ 363372 w 366745"/>
                  <a:gd name="-132" fmla="*/ 177042 h 309122"/>
                  <a:gd name="-133" fmla="*/ 337972 w 366745"/>
                  <a:gd name="-134" fmla="*/ 44962 h 309122"/>
                  <a:gd name="-135" fmla="*/ 271932 w 366745"/>
                  <a:gd name="-136" fmla="*/ 19562 h 309122"/>
                  <a:gd name="-137" fmla="*/ 221132 w 366745"/>
                  <a:gd name="-138" fmla="*/ 4322 h 309122"/>
                  <a:gd name="-139" fmla="*/ 129692 w 366745"/>
                  <a:gd name="-140" fmla="*/ 44962 h 309122"/>
                </a:gdLst>
                <a:ahLst/>
                <a:cxnLst>
                  <a:cxn ang="0">
                    <a:pos x="-121" y="-122"/>
                  </a:cxn>
                  <a:cxn ang="0">
                    <a:pos x="-123" y="-124"/>
                  </a:cxn>
                  <a:cxn ang="0">
                    <a:pos x="-125" y="-126"/>
                  </a:cxn>
                  <a:cxn ang="0">
                    <a:pos x="-127" y="-128"/>
                  </a:cxn>
                  <a:cxn ang="0">
                    <a:pos x="-129" y="-130"/>
                  </a:cxn>
                  <a:cxn ang="0">
                    <a:pos x="-131" y="-132"/>
                  </a:cxn>
                  <a:cxn ang="0">
                    <a:pos x="-133" y="-134"/>
                  </a:cxn>
                  <a:cxn ang="0">
                    <a:pos x="-135" y="-136"/>
                  </a:cxn>
                  <a:cxn ang="0">
                    <a:pos x="-137" y="-138"/>
                  </a:cxn>
                  <a:cxn ang="0">
                    <a:pos x="-139" y="-140"/>
                  </a:cxn>
                </a:cxnLst>
                <a:rect l="l" t="t" r="r" b="b"/>
                <a:pathLst>
                  <a:path w="366745" h="309122">
                    <a:moveTo>
                      <a:pt x="129692" y="44962"/>
                    </a:moveTo>
                    <a:cubicBezTo>
                      <a:pt x="99212" y="58509"/>
                      <a:pt x="63652" y="9402"/>
                      <a:pt x="48412" y="39882"/>
                    </a:cubicBezTo>
                    <a:lnTo>
                      <a:pt x="2692" y="131322"/>
                    </a:lnTo>
                    <a:cubicBezTo>
                      <a:pt x="-12548" y="161802"/>
                      <a:pt x="39945" y="269329"/>
                      <a:pt x="83972" y="298962"/>
                    </a:cubicBezTo>
                    <a:lnTo>
                      <a:pt x="266852" y="309122"/>
                    </a:lnTo>
                    <a:lnTo>
                      <a:pt x="363372" y="177042"/>
                    </a:lnTo>
                    <a:cubicBezTo>
                      <a:pt x="375225" y="133015"/>
                      <a:pt x="353212" y="71209"/>
                      <a:pt x="337972" y="44962"/>
                    </a:cubicBezTo>
                    <a:cubicBezTo>
                      <a:pt x="322732" y="18715"/>
                      <a:pt x="291405" y="26335"/>
                      <a:pt x="271932" y="19562"/>
                    </a:cubicBezTo>
                    <a:cubicBezTo>
                      <a:pt x="252459" y="12789"/>
                      <a:pt x="251612" y="-9225"/>
                      <a:pt x="221132" y="4322"/>
                    </a:cubicBezTo>
                    <a:lnTo>
                      <a:pt x="129692" y="44962"/>
                    </a:lnTo>
                    <a:close/>
                  </a:path>
                </a:pathLst>
              </a:custGeom>
              <a:solidFill>
                <a:srgbClr val="FFC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任意多边形 12"/>
              <p:cNvSpPr/>
              <p:nvPr/>
            </p:nvSpPr>
            <p:spPr>
              <a:xfrm>
                <a:off x="181130" y="1355853"/>
                <a:ext cx="1324792" cy="2192482"/>
              </a:xfrm>
              <a:custGeom>
                <a:avLst/>
                <a:gdLst>
                  <a:gd name="connsiteX0" fmla="*/ 207818 w 1589809"/>
                  <a:gd name="connsiteY0" fmla="*/ 31173 h 2192482"/>
                  <a:gd name="connsiteX1" fmla="*/ 0 w 1589809"/>
                  <a:gd name="connsiteY1" fmla="*/ 1319645 h 2192482"/>
                  <a:gd name="connsiteX2" fmla="*/ 103909 w 1589809"/>
                  <a:gd name="connsiteY2" fmla="*/ 2140527 h 2192482"/>
                  <a:gd name="connsiteX3" fmla="*/ 342900 w 1589809"/>
                  <a:gd name="connsiteY3" fmla="*/ 2182091 h 2192482"/>
                  <a:gd name="connsiteX4" fmla="*/ 353291 w 1589809"/>
                  <a:gd name="connsiteY4" fmla="*/ 1496291 h 2192482"/>
                  <a:gd name="connsiteX5" fmla="*/ 685800 w 1589809"/>
                  <a:gd name="connsiteY5" fmla="*/ 581891 h 2192482"/>
                  <a:gd name="connsiteX6" fmla="*/ 1132609 w 1589809"/>
                  <a:gd name="connsiteY6" fmla="*/ 1049482 h 2192482"/>
                  <a:gd name="connsiteX7" fmla="*/ 810491 w 1589809"/>
                  <a:gd name="connsiteY7" fmla="*/ 2150918 h 2192482"/>
                  <a:gd name="connsiteX8" fmla="*/ 1028700 w 1589809"/>
                  <a:gd name="connsiteY8" fmla="*/ 2192482 h 2192482"/>
                  <a:gd name="connsiteX9" fmla="*/ 1589809 w 1589809"/>
                  <a:gd name="connsiteY9" fmla="*/ 955964 h 2192482"/>
                  <a:gd name="connsiteX10" fmla="*/ 1018309 w 1589809"/>
                  <a:gd name="connsiteY10" fmla="*/ 0 h 2192482"/>
                  <a:gd name="connsiteX11" fmla="*/ 207818 w 1589809"/>
                  <a:gd name="connsiteY11" fmla="*/ 31173 h 2192482"/>
                  <a:gd name="-1" fmla="*/ 210698 w 1592689"/>
                  <a:gd name="-2" fmla="*/ 31173 h 2192482"/>
                  <a:gd name="-3" fmla="*/ 2880 w 1592689"/>
                  <a:gd name="-4" fmla="*/ 1319645 h 2192482"/>
                  <a:gd name="-5" fmla="*/ 106789 w 1592689"/>
                  <a:gd name="-6" fmla="*/ 2140527 h 2192482"/>
                  <a:gd name="-7" fmla="*/ 345780 w 1592689"/>
                  <a:gd name="-8" fmla="*/ 2182091 h 2192482"/>
                  <a:gd name="-9" fmla="*/ 356171 w 1592689"/>
                  <a:gd name="-10" fmla="*/ 1496291 h 2192482"/>
                  <a:gd name="-11" fmla="*/ 688680 w 1592689"/>
                  <a:gd name="-12" fmla="*/ 581891 h 2192482"/>
                  <a:gd name="-13" fmla="*/ 1135489 w 1592689"/>
                  <a:gd name="-14" fmla="*/ 1049482 h 2192482"/>
                  <a:gd name="-15" fmla="*/ 813371 w 1592689"/>
                  <a:gd name="-16" fmla="*/ 2150918 h 2192482"/>
                  <a:gd name="-17" fmla="*/ 1031580 w 1592689"/>
                  <a:gd name="-18" fmla="*/ 2192482 h 2192482"/>
                  <a:gd name="-19" fmla="*/ 1592689 w 1592689"/>
                  <a:gd name="-20" fmla="*/ 955964 h 2192482"/>
                  <a:gd name="-21" fmla="*/ 1021189 w 1592689"/>
                  <a:gd name="-22" fmla="*/ 0 h 2192482"/>
                  <a:gd name="-23" fmla="*/ 210698 w 1592689"/>
                  <a:gd name="-24" fmla="*/ 31173 h 2192482"/>
                  <a:gd name="-25" fmla="*/ 210698 w 1592689"/>
                  <a:gd name="-26" fmla="*/ 31173 h 2192482"/>
                  <a:gd name="-27" fmla="*/ 2880 w 1592689"/>
                  <a:gd name="-28" fmla="*/ 1319645 h 2192482"/>
                  <a:gd name="-29" fmla="*/ 106789 w 1592689"/>
                  <a:gd name="-30" fmla="*/ 2140527 h 2192482"/>
                  <a:gd name="-31" fmla="*/ 345780 w 1592689"/>
                  <a:gd name="-32" fmla="*/ 2182091 h 2192482"/>
                  <a:gd name="-33" fmla="*/ 356171 w 1592689"/>
                  <a:gd name="-34" fmla="*/ 1496291 h 2192482"/>
                  <a:gd name="-35" fmla="*/ 688680 w 1592689"/>
                  <a:gd name="-36" fmla="*/ 581891 h 2192482"/>
                  <a:gd name="-37" fmla="*/ 1135489 w 1592689"/>
                  <a:gd name="-38" fmla="*/ 1049482 h 2192482"/>
                  <a:gd name="-39" fmla="*/ 813371 w 1592689"/>
                  <a:gd name="-40" fmla="*/ 2150918 h 2192482"/>
                  <a:gd name="-41" fmla="*/ 1031580 w 1592689"/>
                  <a:gd name="-42" fmla="*/ 2192482 h 2192482"/>
                  <a:gd name="-43" fmla="*/ 1592689 w 1592689"/>
                  <a:gd name="-44" fmla="*/ 955964 h 2192482"/>
                  <a:gd name="-45" fmla="*/ 1021189 w 1592689"/>
                  <a:gd name="-46" fmla="*/ 0 h 2192482"/>
                  <a:gd name="-47" fmla="*/ 210698 w 1592689"/>
                  <a:gd name="-48" fmla="*/ 31173 h 2192482"/>
                  <a:gd name="-49" fmla="*/ 210698 w 1592689"/>
                  <a:gd name="-50" fmla="*/ 31173 h 2192482"/>
                  <a:gd name="-51" fmla="*/ 2880 w 1592689"/>
                  <a:gd name="-52" fmla="*/ 1319645 h 2192482"/>
                  <a:gd name="-53" fmla="*/ 106789 w 1592689"/>
                  <a:gd name="-54" fmla="*/ 2140527 h 2192482"/>
                  <a:gd name="-55" fmla="*/ 345780 w 1592689"/>
                  <a:gd name="-56" fmla="*/ 2182091 h 2192482"/>
                  <a:gd name="-57" fmla="*/ 356171 w 1592689"/>
                  <a:gd name="-58" fmla="*/ 1496291 h 2192482"/>
                  <a:gd name="-59" fmla="*/ 688680 w 1592689"/>
                  <a:gd name="-60" fmla="*/ 581891 h 2192482"/>
                  <a:gd name="-61" fmla="*/ 1135489 w 1592689"/>
                  <a:gd name="-62" fmla="*/ 1049482 h 2192482"/>
                  <a:gd name="-63" fmla="*/ 813371 w 1592689"/>
                  <a:gd name="-64" fmla="*/ 2150918 h 2192482"/>
                  <a:gd name="-65" fmla="*/ 1031580 w 1592689"/>
                  <a:gd name="-66" fmla="*/ 2192482 h 2192482"/>
                  <a:gd name="-67" fmla="*/ 1592689 w 1592689"/>
                  <a:gd name="-68" fmla="*/ 955964 h 2192482"/>
                  <a:gd name="-69" fmla="*/ 1021189 w 1592689"/>
                  <a:gd name="-70" fmla="*/ 0 h 2192482"/>
                  <a:gd name="-71" fmla="*/ 210698 w 1592689"/>
                  <a:gd name="-72" fmla="*/ 31173 h 2192482"/>
                  <a:gd name="-73" fmla="*/ 210698 w 1592694"/>
                  <a:gd name="-74" fmla="*/ 31173 h 2192482"/>
                  <a:gd name="-75" fmla="*/ 2880 w 1592694"/>
                  <a:gd name="-76" fmla="*/ 1319645 h 2192482"/>
                  <a:gd name="-77" fmla="*/ 106789 w 1592694"/>
                  <a:gd name="-78" fmla="*/ 2140527 h 2192482"/>
                  <a:gd name="-79" fmla="*/ 345780 w 1592694"/>
                  <a:gd name="-80" fmla="*/ 2182091 h 2192482"/>
                  <a:gd name="-81" fmla="*/ 356171 w 1592694"/>
                  <a:gd name="-82" fmla="*/ 1496291 h 2192482"/>
                  <a:gd name="-83" fmla="*/ 688680 w 1592694"/>
                  <a:gd name="-84" fmla="*/ 581891 h 2192482"/>
                  <a:gd name="-85" fmla="*/ 1135489 w 1592694"/>
                  <a:gd name="-86" fmla="*/ 1049482 h 2192482"/>
                  <a:gd name="-87" fmla="*/ 813371 w 1592694"/>
                  <a:gd name="-88" fmla="*/ 2150918 h 2192482"/>
                  <a:gd name="-89" fmla="*/ 1031580 w 1592694"/>
                  <a:gd name="-90" fmla="*/ 2192482 h 2192482"/>
                  <a:gd name="-91" fmla="*/ 1592689 w 1592694"/>
                  <a:gd name="-92" fmla="*/ 955964 h 2192482"/>
                  <a:gd name="-93" fmla="*/ 1021189 w 1592694"/>
                  <a:gd name="-94" fmla="*/ 0 h 2192482"/>
                  <a:gd name="-95" fmla="*/ 210698 w 1592694"/>
                  <a:gd name="-96" fmla="*/ 31173 h 2192482"/>
                </a:gdLst>
                <a:ahLst/>
                <a:cxnLst>
                  <a:cxn ang="0">
                    <a:pos x="-73" y="-74"/>
                  </a:cxn>
                  <a:cxn ang="0">
                    <a:pos x="-75" y="-76"/>
                  </a:cxn>
                  <a:cxn ang="0">
                    <a:pos x="-77" y="-78"/>
                  </a:cxn>
                  <a:cxn ang="0">
                    <a:pos x="-79" y="-80"/>
                  </a:cxn>
                  <a:cxn ang="0">
                    <a:pos x="-81" y="-82"/>
                  </a:cxn>
                  <a:cxn ang="0">
                    <a:pos x="-83" y="-84"/>
                  </a:cxn>
                  <a:cxn ang="0">
                    <a:pos x="-85" y="-86"/>
                  </a:cxn>
                  <a:cxn ang="0">
                    <a:pos x="-87" y="-88"/>
                  </a:cxn>
                  <a:cxn ang="0">
                    <a:pos x="-89" y="-90"/>
                  </a:cxn>
                  <a:cxn ang="0">
                    <a:pos x="-91" y="-92"/>
                  </a:cxn>
                  <a:cxn ang="0">
                    <a:pos x="-93" y="-94"/>
                  </a:cxn>
                  <a:cxn ang="0">
                    <a:pos x="-95" y="-96"/>
                  </a:cxn>
                </a:cxnLst>
                <a:rect l="l" t="t" r="r" b="b"/>
                <a:pathLst>
                  <a:path w="1592694" h="2192482">
                    <a:moveTo>
                      <a:pt x="210698" y="31173"/>
                    </a:moveTo>
                    <a:cubicBezTo>
                      <a:pt x="40980" y="251114"/>
                      <a:pt x="20198" y="968086"/>
                      <a:pt x="2880" y="1319645"/>
                    </a:cubicBezTo>
                    <a:cubicBezTo>
                      <a:pt x="-14438" y="1671204"/>
                      <a:pt x="49639" y="1996786"/>
                      <a:pt x="106789" y="2140527"/>
                    </a:cubicBezTo>
                    <a:lnTo>
                      <a:pt x="345780" y="2182091"/>
                    </a:lnTo>
                    <a:cubicBezTo>
                      <a:pt x="387344" y="2074718"/>
                      <a:pt x="299021" y="1762991"/>
                      <a:pt x="356171" y="1496291"/>
                    </a:cubicBezTo>
                    <a:cubicBezTo>
                      <a:pt x="413321" y="1229591"/>
                      <a:pt x="558794" y="656359"/>
                      <a:pt x="688680" y="581891"/>
                    </a:cubicBezTo>
                    <a:lnTo>
                      <a:pt x="1135489" y="1049482"/>
                    </a:lnTo>
                    <a:cubicBezTo>
                      <a:pt x="1284425" y="1205346"/>
                      <a:pt x="830689" y="1960418"/>
                      <a:pt x="813371" y="2150918"/>
                    </a:cubicBezTo>
                    <a:lnTo>
                      <a:pt x="1031580" y="2192482"/>
                    </a:lnTo>
                    <a:cubicBezTo>
                      <a:pt x="1161466" y="1993323"/>
                      <a:pt x="1594421" y="1321378"/>
                      <a:pt x="1592689" y="955964"/>
                    </a:cubicBezTo>
                    <a:cubicBezTo>
                      <a:pt x="1590957" y="590550"/>
                      <a:pt x="1251521" y="154132"/>
                      <a:pt x="1021189" y="0"/>
                    </a:cubicBezTo>
                    <a:lnTo>
                      <a:pt x="210698" y="31173"/>
                    </a:lnTo>
                    <a:close/>
                  </a:path>
                </a:pathLst>
              </a:custGeom>
              <a:solidFill>
                <a:srgbClr val="191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11"/>
              <p:cNvSpPr/>
              <p:nvPr/>
            </p:nvSpPr>
            <p:spPr>
              <a:xfrm>
                <a:off x="-177615" y="-822961"/>
                <a:ext cx="332498" cy="309881"/>
              </a:xfrm>
              <a:custGeom>
                <a:avLst/>
                <a:gdLst>
                  <a:gd name="connsiteX0" fmla="*/ 127000 w 360680"/>
                  <a:gd name="connsiteY0" fmla="*/ 40640 h 304800"/>
                  <a:gd name="connsiteX1" fmla="*/ 45720 w 360680"/>
                  <a:gd name="connsiteY1" fmla="*/ 35560 h 304800"/>
                  <a:gd name="connsiteX2" fmla="*/ 0 w 360680"/>
                  <a:gd name="connsiteY2" fmla="*/ 127000 h 304800"/>
                  <a:gd name="connsiteX3" fmla="*/ 81280 w 360680"/>
                  <a:gd name="connsiteY3" fmla="*/ 294640 h 304800"/>
                  <a:gd name="connsiteX4" fmla="*/ 264160 w 360680"/>
                  <a:gd name="connsiteY4" fmla="*/ 304800 h 304800"/>
                  <a:gd name="connsiteX5" fmla="*/ 360680 w 360680"/>
                  <a:gd name="connsiteY5" fmla="*/ 172720 h 304800"/>
                  <a:gd name="connsiteX6" fmla="*/ 335280 w 360680"/>
                  <a:gd name="connsiteY6" fmla="*/ 40640 h 304800"/>
                  <a:gd name="connsiteX7" fmla="*/ 269240 w 360680"/>
                  <a:gd name="connsiteY7" fmla="*/ 45720 h 304800"/>
                  <a:gd name="connsiteX8" fmla="*/ 218440 w 360680"/>
                  <a:gd name="connsiteY8" fmla="*/ 0 h 304800"/>
                  <a:gd name="connsiteX9" fmla="*/ 127000 w 360680"/>
                  <a:gd name="connsiteY9" fmla="*/ 40640 h 304800"/>
                  <a:gd name="-1" fmla="*/ 127000 w 360680"/>
                  <a:gd name="-2" fmla="*/ 40640 h 304800"/>
                  <a:gd name="-3" fmla="*/ 45720 w 360680"/>
                  <a:gd name="-4" fmla="*/ 35560 h 304800"/>
                  <a:gd name="-5" fmla="*/ 0 w 360680"/>
                  <a:gd name="-6" fmla="*/ 127000 h 304800"/>
                  <a:gd name="-7" fmla="*/ 81280 w 360680"/>
                  <a:gd name="-8" fmla="*/ 294640 h 304800"/>
                  <a:gd name="-9" fmla="*/ 264160 w 360680"/>
                  <a:gd name="-10" fmla="*/ 304800 h 304800"/>
                  <a:gd name="-11" fmla="*/ 360680 w 360680"/>
                  <a:gd name="-12" fmla="*/ 172720 h 304800"/>
                  <a:gd name="-13" fmla="*/ 335280 w 360680"/>
                  <a:gd name="-14" fmla="*/ 40640 h 304800"/>
                  <a:gd name="-15" fmla="*/ 269240 w 360680"/>
                  <a:gd name="-16" fmla="*/ 15240 h 304800"/>
                  <a:gd name="-17" fmla="*/ 218440 w 360680"/>
                  <a:gd name="-18" fmla="*/ 0 h 304800"/>
                  <a:gd name="-19" fmla="*/ 127000 w 360680"/>
                  <a:gd name="-20" fmla="*/ 40640 h 304800"/>
                  <a:gd name="-21" fmla="*/ 127000 w 360680"/>
                  <a:gd name="-22" fmla="*/ 40640 h 304800"/>
                  <a:gd name="-23" fmla="*/ 45720 w 360680"/>
                  <a:gd name="-24" fmla="*/ 35560 h 304800"/>
                  <a:gd name="-25" fmla="*/ 0 w 360680"/>
                  <a:gd name="-26" fmla="*/ 127000 h 304800"/>
                  <a:gd name="-27" fmla="*/ 81280 w 360680"/>
                  <a:gd name="-28" fmla="*/ 294640 h 304800"/>
                  <a:gd name="-29" fmla="*/ 264160 w 360680"/>
                  <a:gd name="-30" fmla="*/ 304800 h 304800"/>
                  <a:gd name="-31" fmla="*/ 360680 w 360680"/>
                  <a:gd name="-32" fmla="*/ 172720 h 304800"/>
                  <a:gd name="-33" fmla="*/ 335280 w 360680"/>
                  <a:gd name="-34" fmla="*/ 40640 h 304800"/>
                  <a:gd name="-35" fmla="*/ 269240 w 360680"/>
                  <a:gd name="-36" fmla="*/ 15240 h 304800"/>
                  <a:gd name="-37" fmla="*/ 218440 w 360680"/>
                  <a:gd name="-38" fmla="*/ 0 h 304800"/>
                  <a:gd name="-39" fmla="*/ 127000 w 360680"/>
                  <a:gd name="-40" fmla="*/ 40640 h 304800"/>
                  <a:gd name="-41" fmla="*/ 127000 w 360680"/>
                  <a:gd name="-42" fmla="*/ 44962 h 309122"/>
                  <a:gd name="-43" fmla="*/ 45720 w 360680"/>
                  <a:gd name="-44" fmla="*/ 39882 h 309122"/>
                  <a:gd name="-45" fmla="*/ 0 w 360680"/>
                  <a:gd name="-46" fmla="*/ 131322 h 309122"/>
                  <a:gd name="-47" fmla="*/ 81280 w 360680"/>
                  <a:gd name="-48" fmla="*/ 298962 h 309122"/>
                  <a:gd name="-49" fmla="*/ 264160 w 360680"/>
                  <a:gd name="-50" fmla="*/ 309122 h 309122"/>
                  <a:gd name="-51" fmla="*/ 360680 w 360680"/>
                  <a:gd name="-52" fmla="*/ 177042 h 309122"/>
                  <a:gd name="-53" fmla="*/ 335280 w 360680"/>
                  <a:gd name="-54" fmla="*/ 44962 h 309122"/>
                  <a:gd name="-55" fmla="*/ 269240 w 360680"/>
                  <a:gd name="-56" fmla="*/ 19562 h 309122"/>
                  <a:gd name="-57" fmla="*/ 218440 w 360680"/>
                  <a:gd name="-58" fmla="*/ 4322 h 309122"/>
                  <a:gd name="-59" fmla="*/ 127000 w 360680"/>
                  <a:gd name="-60" fmla="*/ 44962 h 309122"/>
                  <a:gd name="-61" fmla="*/ 127000 w 360680"/>
                  <a:gd name="-62" fmla="*/ 44962 h 309122"/>
                  <a:gd name="-63" fmla="*/ 45720 w 360680"/>
                  <a:gd name="-64" fmla="*/ 39882 h 309122"/>
                  <a:gd name="-65" fmla="*/ 0 w 360680"/>
                  <a:gd name="-66" fmla="*/ 131322 h 309122"/>
                  <a:gd name="-67" fmla="*/ 81280 w 360680"/>
                  <a:gd name="-68" fmla="*/ 298962 h 309122"/>
                  <a:gd name="-69" fmla="*/ 264160 w 360680"/>
                  <a:gd name="-70" fmla="*/ 309122 h 309122"/>
                  <a:gd name="-71" fmla="*/ 360680 w 360680"/>
                  <a:gd name="-72" fmla="*/ 177042 h 309122"/>
                  <a:gd name="-73" fmla="*/ 335280 w 360680"/>
                  <a:gd name="-74" fmla="*/ 44962 h 309122"/>
                  <a:gd name="-75" fmla="*/ 269240 w 360680"/>
                  <a:gd name="-76" fmla="*/ 19562 h 309122"/>
                  <a:gd name="-77" fmla="*/ 218440 w 360680"/>
                  <a:gd name="-78" fmla="*/ 4322 h 309122"/>
                  <a:gd name="-79" fmla="*/ 127000 w 360680"/>
                  <a:gd name="-80" fmla="*/ 44962 h 309122"/>
                  <a:gd name="-81" fmla="*/ 127000 w 360680"/>
                  <a:gd name="-82" fmla="*/ 44962 h 309122"/>
                  <a:gd name="-83" fmla="*/ 45720 w 360680"/>
                  <a:gd name="-84" fmla="*/ 39882 h 309122"/>
                  <a:gd name="-85" fmla="*/ 0 w 360680"/>
                  <a:gd name="-86" fmla="*/ 131322 h 309122"/>
                  <a:gd name="-87" fmla="*/ 81280 w 360680"/>
                  <a:gd name="-88" fmla="*/ 298962 h 309122"/>
                  <a:gd name="-89" fmla="*/ 264160 w 360680"/>
                  <a:gd name="-90" fmla="*/ 309122 h 309122"/>
                  <a:gd name="-91" fmla="*/ 360680 w 360680"/>
                  <a:gd name="-92" fmla="*/ 177042 h 309122"/>
                  <a:gd name="-93" fmla="*/ 335280 w 360680"/>
                  <a:gd name="-94" fmla="*/ 44962 h 309122"/>
                  <a:gd name="-95" fmla="*/ 269240 w 360680"/>
                  <a:gd name="-96" fmla="*/ 19562 h 309122"/>
                  <a:gd name="-97" fmla="*/ 218440 w 360680"/>
                  <a:gd name="-98" fmla="*/ 4322 h 309122"/>
                  <a:gd name="-99" fmla="*/ 127000 w 360680"/>
                  <a:gd name="-100" fmla="*/ 44962 h 309122"/>
                  <a:gd name="-101" fmla="*/ 129692 w 363372"/>
                  <a:gd name="-102" fmla="*/ 44962 h 309122"/>
                  <a:gd name="-103" fmla="*/ 48412 w 363372"/>
                  <a:gd name="-104" fmla="*/ 39882 h 309122"/>
                  <a:gd name="-105" fmla="*/ 2692 w 363372"/>
                  <a:gd name="-106" fmla="*/ 131322 h 309122"/>
                  <a:gd name="-107" fmla="*/ 83972 w 363372"/>
                  <a:gd name="-108" fmla="*/ 298962 h 309122"/>
                  <a:gd name="-109" fmla="*/ 266852 w 363372"/>
                  <a:gd name="-110" fmla="*/ 309122 h 309122"/>
                  <a:gd name="-111" fmla="*/ 363372 w 363372"/>
                  <a:gd name="-112" fmla="*/ 177042 h 309122"/>
                  <a:gd name="-113" fmla="*/ 337972 w 363372"/>
                  <a:gd name="-114" fmla="*/ 44962 h 309122"/>
                  <a:gd name="-115" fmla="*/ 271932 w 363372"/>
                  <a:gd name="-116" fmla="*/ 19562 h 309122"/>
                  <a:gd name="-117" fmla="*/ 221132 w 363372"/>
                  <a:gd name="-118" fmla="*/ 4322 h 309122"/>
                  <a:gd name="-119" fmla="*/ 129692 w 363372"/>
                  <a:gd name="-120" fmla="*/ 44962 h 309122"/>
                  <a:gd name="-121" fmla="*/ 129692 w 366745"/>
                  <a:gd name="-122" fmla="*/ 44962 h 309122"/>
                  <a:gd name="-123" fmla="*/ 48412 w 366745"/>
                  <a:gd name="-124" fmla="*/ 39882 h 309122"/>
                  <a:gd name="-125" fmla="*/ 2692 w 366745"/>
                  <a:gd name="-126" fmla="*/ 131322 h 309122"/>
                  <a:gd name="-127" fmla="*/ 83972 w 366745"/>
                  <a:gd name="-128" fmla="*/ 298962 h 309122"/>
                  <a:gd name="-129" fmla="*/ 266852 w 366745"/>
                  <a:gd name="-130" fmla="*/ 309122 h 309122"/>
                  <a:gd name="-131" fmla="*/ 363372 w 366745"/>
                  <a:gd name="-132" fmla="*/ 177042 h 309122"/>
                  <a:gd name="-133" fmla="*/ 337972 w 366745"/>
                  <a:gd name="-134" fmla="*/ 44962 h 309122"/>
                  <a:gd name="-135" fmla="*/ 271932 w 366745"/>
                  <a:gd name="-136" fmla="*/ 19562 h 309122"/>
                  <a:gd name="-137" fmla="*/ 221132 w 366745"/>
                  <a:gd name="-138" fmla="*/ 4322 h 309122"/>
                  <a:gd name="-139" fmla="*/ 129692 w 366745"/>
                  <a:gd name="-140" fmla="*/ 44962 h 309122"/>
                </a:gdLst>
                <a:ahLst/>
                <a:cxnLst>
                  <a:cxn ang="0">
                    <a:pos x="-121" y="-122"/>
                  </a:cxn>
                  <a:cxn ang="0">
                    <a:pos x="-123" y="-124"/>
                  </a:cxn>
                  <a:cxn ang="0">
                    <a:pos x="-125" y="-126"/>
                  </a:cxn>
                  <a:cxn ang="0">
                    <a:pos x="-127" y="-128"/>
                  </a:cxn>
                  <a:cxn ang="0">
                    <a:pos x="-129" y="-130"/>
                  </a:cxn>
                  <a:cxn ang="0">
                    <a:pos x="-131" y="-132"/>
                  </a:cxn>
                  <a:cxn ang="0">
                    <a:pos x="-133" y="-134"/>
                  </a:cxn>
                  <a:cxn ang="0">
                    <a:pos x="-135" y="-136"/>
                  </a:cxn>
                  <a:cxn ang="0">
                    <a:pos x="-137" y="-138"/>
                  </a:cxn>
                  <a:cxn ang="0">
                    <a:pos x="-139" y="-140"/>
                  </a:cxn>
                </a:cxnLst>
                <a:rect l="l" t="t" r="r" b="b"/>
                <a:pathLst>
                  <a:path w="366745" h="309122">
                    <a:moveTo>
                      <a:pt x="129692" y="44962"/>
                    </a:moveTo>
                    <a:cubicBezTo>
                      <a:pt x="99212" y="58509"/>
                      <a:pt x="63652" y="9402"/>
                      <a:pt x="48412" y="39882"/>
                    </a:cubicBezTo>
                    <a:lnTo>
                      <a:pt x="2692" y="131322"/>
                    </a:lnTo>
                    <a:cubicBezTo>
                      <a:pt x="-12548" y="161802"/>
                      <a:pt x="39945" y="269329"/>
                      <a:pt x="83972" y="298962"/>
                    </a:cubicBezTo>
                    <a:lnTo>
                      <a:pt x="266852" y="309122"/>
                    </a:lnTo>
                    <a:lnTo>
                      <a:pt x="363372" y="177042"/>
                    </a:lnTo>
                    <a:cubicBezTo>
                      <a:pt x="375225" y="133015"/>
                      <a:pt x="353212" y="71209"/>
                      <a:pt x="337972" y="44962"/>
                    </a:cubicBezTo>
                    <a:cubicBezTo>
                      <a:pt x="322732" y="18715"/>
                      <a:pt x="291405" y="26335"/>
                      <a:pt x="271932" y="19562"/>
                    </a:cubicBezTo>
                    <a:cubicBezTo>
                      <a:pt x="252459" y="12789"/>
                      <a:pt x="251612" y="-9225"/>
                      <a:pt x="221132" y="4322"/>
                    </a:cubicBezTo>
                    <a:lnTo>
                      <a:pt x="129692" y="44962"/>
                    </a:lnTo>
                    <a:close/>
                  </a:path>
                </a:pathLst>
              </a:custGeom>
              <a:solidFill>
                <a:srgbClr val="FFC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1"/>
              <p:cNvSpPr/>
              <p:nvPr/>
            </p:nvSpPr>
            <p:spPr>
              <a:xfrm>
                <a:off x="-277814" y="-560825"/>
                <a:ext cx="2465361" cy="2152905"/>
              </a:xfrm>
              <a:custGeom>
                <a:avLst/>
                <a:gdLst>
                  <a:gd name="connsiteX0" fmla="*/ 213360 w 2514600"/>
                  <a:gd name="connsiteY0" fmla="*/ 0 h 2240280"/>
                  <a:gd name="connsiteX1" fmla="*/ 411480 w 2514600"/>
                  <a:gd name="connsiteY1" fmla="*/ 15240 h 2240280"/>
                  <a:gd name="connsiteX2" fmla="*/ 297180 w 2514600"/>
                  <a:gd name="connsiteY2" fmla="*/ 563880 h 2240280"/>
                  <a:gd name="connsiteX3" fmla="*/ 464820 w 2514600"/>
                  <a:gd name="connsiteY3" fmla="*/ 861060 h 2240280"/>
                  <a:gd name="connsiteX4" fmla="*/ 647700 w 2514600"/>
                  <a:gd name="connsiteY4" fmla="*/ 769620 h 2240280"/>
                  <a:gd name="connsiteX5" fmla="*/ 960120 w 2514600"/>
                  <a:gd name="connsiteY5" fmla="*/ 777240 h 2240280"/>
                  <a:gd name="connsiteX6" fmla="*/ 1082040 w 2514600"/>
                  <a:gd name="connsiteY6" fmla="*/ 769620 h 2240280"/>
                  <a:gd name="connsiteX7" fmla="*/ 1706880 w 2514600"/>
                  <a:gd name="connsiteY7" fmla="*/ 1043940 h 2240280"/>
                  <a:gd name="connsiteX8" fmla="*/ 2346960 w 2514600"/>
                  <a:gd name="connsiteY8" fmla="*/ 624840 h 2240280"/>
                  <a:gd name="connsiteX9" fmla="*/ 2514600 w 2514600"/>
                  <a:gd name="connsiteY9" fmla="*/ 716280 h 2240280"/>
                  <a:gd name="connsiteX10" fmla="*/ 1927860 w 2514600"/>
                  <a:gd name="connsiteY10" fmla="*/ 1341120 h 2240280"/>
                  <a:gd name="connsiteX11" fmla="*/ 1432560 w 2514600"/>
                  <a:gd name="connsiteY11" fmla="*/ 1272540 h 2240280"/>
                  <a:gd name="connsiteX12" fmla="*/ 1348740 w 2514600"/>
                  <a:gd name="connsiteY12" fmla="*/ 2141220 h 2240280"/>
                  <a:gd name="connsiteX13" fmla="*/ 1135380 w 2514600"/>
                  <a:gd name="connsiteY13" fmla="*/ 2225040 h 2240280"/>
                  <a:gd name="connsiteX14" fmla="*/ 975360 w 2514600"/>
                  <a:gd name="connsiteY14" fmla="*/ 2118360 h 2240280"/>
                  <a:gd name="connsiteX15" fmla="*/ 670560 w 2514600"/>
                  <a:gd name="connsiteY15" fmla="*/ 2225040 h 2240280"/>
                  <a:gd name="connsiteX16" fmla="*/ 525780 w 2514600"/>
                  <a:gd name="connsiteY16" fmla="*/ 2240280 h 2240280"/>
                  <a:gd name="connsiteX17" fmla="*/ 571500 w 2514600"/>
                  <a:gd name="connsiteY17" fmla="*/ 1920240 h 2240280"/>
                  <a:gd name="connsiteX18" fmla="*/ 0 w 2514600"/>
                  <a:gd name="connsiteY18" fmla="*/ 723900 h 2240280"/>
                  <a:gd name="connsiteX19" fmla="*/ 213360 w 2514600"/>
                  <a:gd name="connsiteY19" fmla="*/ 0 h 2240280"/>
                  <a:gd name="-1" fmla="*/ 213360 w 2514600"/>
                  <a:gd name="-2" fmla="*/ 0 h 2240280"/>
                  <a:gd name="-3" fmla="*/ 411480 w 2514600"/>
                  <a:gd name="-4" fmla="*/ 15240 h 2240280"/>
                  <a:gd name="-5" fmla="*/ 297180 w 2514600"/>
                  <a:gd name="-6" fmla="*/ 563880 h 2240280"/>
                  <a:gd name="-7" fmla="*/ 464820 w 2514600"/>
                  <a:gd name="-8" fmla="*/ 861060 h 2240280"/>
                  <a:gd name="-9" fmla="*/ 647700 w 2514600"/>
                  <a:gd name="-10" fmla="*/ 769620 h 2240280"/>
                  <a:gd name="-11" fmla="*/ 960120 w 2514600"/>
                  <a:gd name="-12" fmla="*/ 777240 h 2240280"/>
                  <a:gd name="-13" fmla="*/ 1082040 w 2514600"/>
                  <a:gd name="-14" fmla="*/ 769620 h 2240280"/>
                  <a:gd name="-15" fmla="*/ 1706880 w 2514600"/>
                  <a:gd name="-16" fmla="*/ 1043940 h 2240280"/>
                  <a:gd name="-17" fmla="*/ 2346960 w 2514600"/>
                  <a:gd name="-18" fmla="*/ 624840 h 2240280"/>
                  <a:gd name="-19" fmla="*/ 2514600 w 2514600"/>
                  <a:gd name="-20" fmla="*/ 716280 h 2240280"/>
                  <a:gd name="-21" fmla="*/ 1927860 w 2514600"/>
                  <a:gd name="-22" fmla="*/ 1341120 h 2240280"/>
                  <a:gd name="-23" fmla="*/ 1432560 w 2514600"/>
                  <a:gd name="-24" fmla="*/ 1272540 h 2240280"/>
                  <a:gd name="-25" fmla="*/ 1348740 w 2514600"/>
                  <a:gd name="-26" fmla="*/ 2141220 h 2240280"/>
                  <a:gd name="-27" fmla="*/ 1135380 w 2514600"/>
                  <a:gd name="-28" fmla="*/ 2225040 h 2240280"/>
                  <a:gd name="-29" fmla="*/ 975360 w 2514600"/>
                  <a:gd name="-30" fmla="*/ 2118360 h 2240280"/>
                  <a:gd name="-31" fmla="*/ 670560 w 2514600"/>
                  <a:gd name="-32" fmla="*/ 2225040 h 2240280"/>
                  <a:gd name="-33" fmla="*/ 525780 w 2514600"/>
                  <a:gd name="-34" fmla="*/ 2240280 h 2240280"/>
                  <a:gd name="-35" fmla="*/ 624840 w 2514600"/>
                  <a:gd name="-36" fmla="*/ 1920240 h 2240280"/>
                  <a:gd name="-37" fmla="*/ 0 w 2514600"/>
                  <a:gd name="-38" fmla="*/ 723900 h 2240280"/>
                  <a:gd name="-39" fmla="*/ 213360 w 2514600"/>
                  <a:gd name="-40" fmla="*/ 0 h 2240280"/>
                  <a:gd name="-41" fmla="*/ 213360 w 2514600"/>
                  <a:gd name="-42" fmla="*/ 0 h 2240280"/>
                  <a:gd name="-43" fmla="*/ 411480 w 2514600"/>
                  <a:gd name="-44" fmla="*/ 15240 h 2240280"/>
                  <a:gd name="-45" fmla="*/ 297180 w 2514600"/>
                  <a:gd name="-46" fmla="*/ 563880 h 2240280"/>
                  <a:gd name="-47" fmla="*/ 464820 w 2514600"/>
                  <a:gd name="-48" fmla="*/ 861060 h 2240280"/>
                  <a:gd name="-49" fmla="*/ 647700 w 2514600"/>
                  <a:gd name="-50" fmla="*/ 769620 h 2240280"/>
                  <a:gd name="-51" fmla="*/ 960120 w 2514600"/>
                  <a:gd name="-52" fmla="*/ 777240 h 2240280"/>
                  <a:gd name="-53" fmla="*/ 1082040 w 2514600"/>
                  <a:gd name="-54" fmla="*/ 769620 h 2240280"/>
                  <a:gd name="-55" fmla="*/ 1706880 w 2514600"/>
                  <a:gd name="-56" fmla="*/ 1043940 h 2240280"/>
                  <a:gd name="-57" fmla="*/ 2346960 w 2514600"/>
                  <a:gd name="-58" fmla="*/ 624840 h 2240280"/>
                  <a:gd name="-59" fmla="*/ 2514600 w 2514600"/>
                  <a:gd name="-60" fmla="*/ 716280 h 2240280"/>
                  <a:gd name="-61" fmla="*/ 1927860 w 2514600"/>
                  <a:gd name="-62" fmla="*/ 1341120 h 2240280"/>
                  <a:gd name="-63" fmla="*/ 1432560 w 2514600"/>
                  <a:gd name="-64" fmla="*/ 1272540 h 2240280"/>
                  <a:gd name="-65" fmla="*/ 1348740 w 2514600"/>
                  <a:gd name="-66" fmla="*/ 2141220 h 2240280"/>
                  <a:gd name="-67" fmla="*/ 1135380 w 2514600"/>
                  <a:gd name="-68" fmla="*/ 2225040 h 2240280"/>
                  <a:gd name="-69" fmla="*/ 975360 w 2514600"/>
                  <a:gd name="-70" fmla="*/ 2118360 h 2240280"/>
                  <a:gd name="-71" fmla="*/ 670560 w 2514600"/>
                  <a:gd name="-72" fmla="*/ 2225040 h 2240280"/>
                  <a:gd name="-73" fmla="*/ 525780 w 2514600"/>
                  <a:gd name="-74" fmla="*/ 2240280 h 2240280"/>
                  <a:gd name="-75" fmla="*/ 624840 w 2514600"/>
                  <a:gd name="-76" fmla="*/ 1920240 h 2240280"/>
                  <a:gd name="-77" fmla="*/ 0 w 2514600"/>
                  <a:gd name="-78" fmla="*/ 723900 h 2240280"/>
                  <a:gd name="-79" fmla="*/ 213360 w 2514600"/>
                  <a:gd name="-80" fmla="*/ 0 h 2240280"/>
                  <a:gd name="-81" fmla="*/ 213360 w 2514600"/>
                  <a:gd name="-82" fmla="*/ 0 h 2240280"/>
                  <a:gd name="-83" fmla="*/ 411480 w 2514600"/>
                  <a:gd name="-84" fmla="*/ 15240 h 2240280"/>
                  <a:gd name="-85" fmla="*/ 297180 w 2514600"/>
                  <a:gd name="-86" fmla="*/ 563880 h 2240280"/>
                  <a:gd name="-87" fmla="*/ 464820 w 2514600"/>
                  <a:gd name="-88" fmla="*/ 861060 h 2240280"/>
                  <a:gd name="-89" fmla="*/ 647700 w 2514600"/>
                  <a:gd name="-90" fmla="*/ 769620 h 2240280"/>
                  <a:gd name="-91" fmla="*/ 960120 w 2514600"/>
                  <a:gd name="-92" fmla="*/ 777240 h 2240280"/>
                  <a:gd name="-93" fmla="*/ 1082040 w 2514600"/>
                  <a:gd name="-94" fmla="*/ 769620 h 2240280"/>
                  <a:gd name="-95" fmla="*/ 1706880 w 2514600"/>
                  <a:gd name="-96" fmla="*/ 1043940 h 2240280"/>
                  <a:gd name="-97" fmla="*/ 2346960 w 2514600"/>
                  <a:gd name="-98" fmla="*/ 624840 h 2240280"/>
                  <a:gd name="-99" fmla="*/ 2514600 w 2514600"/>
                  <a:gd name="-100" fmla="*/ 716280 h 2240280"/>
                  <a:gd name="-101" fmla="*/ 1927860 w 2514600"/>
                  <a:gd name="-102" fmla="*/ 1341120 h 2240280"/>
                  <a:gd name="-103" fmla="*/ 1432560 w 2514600"/>
                  <a:gd name="-104" fmla="*/ 1272540 h 2240280"/>
                  <a:gd name="-105" fmla="*/ 1348740 w 2514600"/>
                  <a:gd name="-106" fmla="*/ 2141220 h 2240280"/>
                  <a:gd name="-107" fmla="*/ 1135380 w 2514600"/>
                  <a:gd name="-108" fmla="*/ 2225040 h 2240280"/>
                  <a:gd name="-109" fmla="*/ 975360 w 2514600"/>
                  <a:gd name="-110" fmla="*/ 2118360 h 2240280"/>
                  <a:gd name="-111" fmla="*/ 670560 w 2514600"/>
                  <a:gd name="-112" fmla="*/ 2225040 h 2240280"/>
                  <a:gd name="-113" fmla="*/ 525780 w 2514600"/>
                  <a:gd name="-114" fmla="*/ 2240280 h 2240280"/>
                  <a:gd name="-115" fmla="*/ 624840 w 2514600"/>
                  <a:gd name="-116" fmla="*/ 1920240 h 2240280"/>
                  <a:gd name="-117" fmla="*/ 0 w 2514600"/>
                  <a:gd name="-118" fmla="*/ 723900 h 2240280"/>
                  <a:gd name="-119" fmla="*/ 213360 w 2514600"/>
                  <a:gd name="-120" fmla="*/ 0 h 2240280"/>
                  <a:gd name="-121" fmla="*/ 213360 w 2514600"/>
                  <a:gd name="-122" fmla="*/ 0 h 2240280"/>
                  <a:gd name="-123" fmla="*/ 411480 w 2514600"/>
                  <a:gd name="-124" fmla="*/ 15240 h 2240280"/>
                  <a:gd name="-125" fmla="*/ 297180 w 2514600"/>
                  <a:gd name="-126" fmla="*/ 563880 h 2240280"/>
                  <a:gd name="-127" fmla="*/ 464820 w 2514600"/>
                  <a:gd name="-128" fmla="*/ 861060 h 2240280"/>
                  <a:gd name="-129" fmla="*/ 647700 w 2514600"/>
                  <a:gd name="-130" fmla="*/ 769620 h 2240280"/>
                  <a:gd name="-131" fmla="*/ 960120 w 2514600"/>
                  <a:gd name="-132" fmla="*/ 777240 h 2240280"/>
                  <a:gd name="-133" fmla="*/ 1082040 w 2514600"/>
                  <a:gd name="-134" fmla="*/ 769620 h 2240280"/>
                  <a:gd name="-135" fmla="*/ 1706880 w 2514600"/>
                  <a:gd name="-136" fmla="*/ 1043940 h 2240280"/>
                  <a:gd name="-137" fmla="*/ 2346960 w 2514600"/>
                  <a:gd name="-138" fmla="*/ 624840 h 2240280"/>
                  <a:gd name="-139" fmla="*/ 2514600 w 2514600"/>
                  <a:gd name="-140" fmla="*/ 716280 h 2240280"/>
                  <a:gd name="-141" fmla="*/ 1927860 w 2514600"/>
                  <a:gd name="-142" fmla="*/ 1341120 h 2240280"/>
                  <a:gd name="-143" fmla="*/ 1432560 w 2514600"/>
                  <a:gd name="-144" fmla="*/ 1272540 h 2240280"/>
                  <a:gd name="-145" fmla="*/ 1348740 w 2514600"/>
                  <a:gd name="-146" fmla="*/ 2141220 h 2240280"/>
                  <a:gd name="-147" fmla="*/ 1135380 w 2514600"/>
                  <a:gd name="-148" fmla="*/ 2225040 h 2240280"/>
                  <a:gd name="-149" fmla="*/ 975360 w 2514600"/>
                  <a:gd name="-150" fmla="*/ 2118360 h 2240280"/>
                  <a:gd name="-151" fmla="*/ 670560 w 2514600"/>
                  <a:gd name="-152" fmla="*/ 2225040 h 2240280"/>
                  <a:gd name="-153" fmla="*/ 525780 w 2514600"/>
                  <a:gd name="-154" fmla="*/ 2240280 h 2240280"/>
                  <a:gd name="-155" fmla="*/ 579120 w 2514600"/>
                  <a:gd name="-156" fmla="*/ 1935480 h 2240280"/>
                  <a:gd name="-157" fmla="*/ 0 w 2514600"/>
                  <a:gd name="-158" fmla="*/ 723900 h 2240280"/>
                  <a:gd name="-159" fmla="*/ 213360 w 2514600"/>
                  <a:gd name="-160" fmla="*/ 0 h 2240280"/>
                  <a:gd name="-161" fmla="*/ 213360 w 2514600"/>
                  <a:gd name="-162" fmla="*/ 0 h 2301240"/>
                  <a:gd name="-163" fmla="*/ 411480 w 2514600"/>
                  <a:gd name="-164" fmla="*/ 15240 h 2301240"/>
                  <a:gd name="-165" fmla="*/ 297180 w 2514600"/>
                  <a:gd name="-166" fmla="*/ 563880 h 2301240"/>
                  <a:gd name="-167" fmla="*/ 464820 w 2514600"/>
                  <a:gd name="-168" fmla="*/ 861060 h 2301240"/>
                  <a:gd name="-169" fmla="*/ 647700 w 2514600"/>
                  <a:gd name="-170" fmla="*/ 769620 h 2301240"/>
                  <a:gd name="-171" fmla="*/ 960120 w 2514600"/>
                  <a:gd name="-172" fmla="*/ 777240 h 2301240"/>
                  <a:gd name="-173" fmla="*/ 1082040 w 2514600"/>
                  <a:gd name="-174" fmla="*/ 769620 h 2301240"/>
                  <a:gd name="-175" fmla="*/ 1706880 w 2514600"/>
                  <a:gd name="-176" fmla="*/ 1043940 h 2301240"/>
                  <a:gd name="-177" fmla="*/ 2346960 w 2514600"/>
                  <a:gd name="-178" fmla="*/ 624840 h 2301240"/>
                  <a:gd name="-179" fmla="*/ 2514600 w 2514600"/>
                  <a:gd name="-180" fmla="*/ 716280 h 2301240"/>
                  <a:gd name="-181" fmla="*/ 1927860 w 2514600"/>
                  <a:gd name="-182" fmla="*/ 1341120 h 2301240"/>
                  <a:gd name="-183" fmla="*/ 1432560 w 2514600"/>
                  <a:gd name="-184" fmla="*/ 1272540 h 2301240"/>
                  <a:gd name="-185" fmla="*/ 1348740 w 2514600"/>
                  <a:gd name="-186" fmla="*/ 2141220 h 2301240"/>
                  <a:gd name="-187" fmla="*/ 1135380 w 2514600"/>
                  <a:gd name="-188" fmla="*/ 2225040 h 2301240"/>
                  <a:gd name="-189" fmla="*/ 975360 w 2514600"/>
                  <a:gd name="-190" fmla="*/ 2118360 h 2301240"/>
                  <a:gd name="-191" fmla="*/ 716280 w 2514600"/>
                  <a:gd name="-192" fmla="*/ 2301240 h 2301240"/>
                  <a:gd name="-193" fmla="*/ 525780 w 2514600"/>
                  <a:gd name="-194" fmla="*/ 2240280 h 2301240"/>
                  <a:gd name="-195" fmla="*/ 579120 w 2514600"/>
                  <a:gd name="-196" fmla="*/ 1935480 h 2301240"/>
                  <a:gd name="-197" fmla="*/ 0 w 2514600"/>
                  <a:gd name="-198" fmla="*/ 723900 h 2301240"/>
                  <a:gd name="-199" fmla="*/ 213360 w 2514600"/>
                  <a:gd name="-200" fmla="*/ 0 h 2301240"/>
                  <a:gd name="-201" fmla="*/ 213360 w 2514600"/>
                  <a:gd name="-202" fmla="*/ 0 h 2301240"/>
                  <a:gd name="-203" fmla="*/ 411480 w 2514600"/>
                  <a:gd name="-204" fmla="*/ 15240 h 2301240"/>
                  <a:gd name="-205" fmla="*/ 297180 w 2514600"/>
                  <a:gd name="-206" fmla="*/ 563880 h 2301240"/>
                  <a:gd name="-207" fmla="*/ 464820 w 2514600"/>
                  <a:gd name="-208" fmla="*/ 861060 h 2301240"/>
                  <a:gd name="-209" fmla="*/ 647700 w 2514600"/>
                  <a:gd name="-210" fmla="*/ 769620 h 2301240"/>
                  <a:gd name="-211" fmla="*/ 960120 w 2514600"/>
                  <a:gd name="-212" fmla="*/ 777240 h 2301240"/>
                  <a:gd name="-213" fmla="*/ 1082040 w 2514600"/>
                  <a:gd name="-214" fmla="*/ 769620 h 2301240"/>
                  <a:gd name="-215" fmla="*/ 1706880 w 2514600"/>
                  <a:gd name="-216" fmla="*/ 1043940 h 2301240"/>
                  <a:gd name="-217" fmla="*/ 2346960 w 2514600"/>
                  <a:gd name="-218" fmla="*/ 624840 h 2301240"/>
                  <a:gd name="-219" fmla="*/ 2514600 w 2514600"/>
                  <a:gd name="-220" fmla="*/ 716280 h 2301240"/>
                  <a:gd name="-221" fmla="*/ 1927860 w 2514600"/>
                  <a:gd name="-222" fmla="*/ 1341120 h 2301240"/>
                  <a:gd name="-223" fmla="*/ 1432560 w 2514600"/>
                  <a:gd name="-224" fmla="*/ 1272540 h 2301240"/>
                  <a:gd name="-225" fmla="*/ 1348740 w 2514600"/>
                  <a:gd name="-226" fmla="*/ 2141220 h 2301240"/>
                  <a:gd name="-227" fmla="*/ 1196340 w 2514600"/>
                  <a:gd name="-228" fmla="*/ 2202180 h 2301240"/>
                  <a:gd name="-229" fmla="*/ 975360 w 2514600"/>
                  <a:gd name="-230" fmla="*/ 2118360 h 2301240"/>
                  <a:gd name="-231" fmla="*/ 716280 w 2514600"/>
                  <a:gd name="-232" fmla="*/ 2301240 h 2301240"/>
                  <a:gd name="-233" fmla="*/ 525780 w 2514600"/>
                  <a:gd name="-234" fmla="*/ 2240280 h 2301240"/>
                  <a:gd name="-235" fmla="*/ 579120 w 2514600"/>
                  <a:gd name="-236" fmla="*/ 1935480 h 2301240"/>
                  <a:gd name="-237" fmla="*/ 0 w 2514600"/>
                  <a:gd name="-238" fmla="*/ 723900 h 2301240"/>
                  <a:gd name="-239" fmla="*/ 213360 w 2514600"/>
                  <a:gd name="-240" fmla="*/ 0 h 2301240"/>
                  <a:gd name="-241" fmla="*/ 213360 w 2514600"/>
                  <a:gd name="-242" fmla="*/ 0 h 2301240"/>
                  <a:gd name="-243" fmla="*/ 411480 w 2514600"/>
                  <a:gd name="-244" fmla="*/ 15240 h 2301240"/>
                  <a:gd name="-245" fmla="*/ 297180 w 2514600"/>
                  <a:gd name="-246" fmla="*/ 563880 h 2301240"/>
                  <a:gd name="-247" fmla="*/ 464820 w 2514600"/>
                  <a:gd name="-248" fmla="*/ 861060 h 2301240"/>
                  <a:gd name="-249" fmla="*/ 647700 w 2514600"/>
                  <a:gd name="-250" fmla="*/ 769620 h 2301240"/>
                  <a:gd name="-251" fmla="*/ 960120 w 2514600"/>
                  <a:gd name="-252" fmla="*/ 777240 h 2301240"/>
                  <a:gd name="-253" fmla="*/ 1082040 w 2514600"/>
                  <a:gd name="-254" fmla="*/ 769620 h 2301240"/>
                  <a:gd name="-255" fmla="*/ 1706880 w 2514600"/>
                  <a:gd name="-256" fmla="*/ 1043940 h 2301240"/>
                  <a:gd name="-257" fmla="*/ 2346960 w 2514600"/>
                  <a:gd name="-258" fmla="*/ 624840 h 2301240"/>
                  <a:gd name="-259" fmla="*/ 2514600 w 2514600"/>
                  <a:gd name="-260" fmla="*/ 716280 h 2301240"/>
                  <a:gd name="-261" fmla="*/ 1927860 w 2514600"/>
                  <a:gd name="-262" fmla="*/ 1341120 h 2301240"/>
                  <a:gd name="-263" fmla="*/ 1432560 w 2514600"/>
                  <a:gd name="-264" fmla="*/ 1272540 h 2301240"/>
                  <a:gd name="-265" fmla="*/ 1348740 w 2514600"/>
                  <a:gd name="-266" fmla="*/ 2141220 h 2301240"/>
                  <a:gd name="-267" fmla="*/ 1196340 w 2514600"/>
                  <a:gd name="-268" fmla="*/ 2202180 h 2301240"/>
                  <a:gd name="-269" fmla="*/ 952500 w 2514600"/>
                  <a:gd name="-270" fmla="*/ 2133600 h 2301240"/>
                  <a:gd name="-271" fmla="*/ 716280 w 2514600"/>
                  <a:gd name="-272" fmla="*/ 2301240 h 2301240"/>
                  <a:gd name="-273" fmla="*/ 525780 w 2514600"/>
                  <a:gd name="-274" fmla="*/ 2240280 h 2301240"/>
                  <a:gd name="-275" fmla="*/ 579120 w 2514600"/>
                  <a:gd name="-276" fmla="*/ 1935480 h 2301240"/>
                  <a:gd name="-277" fmla="*/ 0 w 2514600"/>
                  <a:gd name="-278" fmla="*/ 723900 h 2301240"/>
                  <a:gd name="-279" fmla="*/ 213360 w 2514600"/>
                  <a:gd name="-280" fmla="*/ 0 h 2301240"/>
                  <a:gd name="-281" fmla="*/ 213360 w 2514600"/>
                  <a:gd name="-282" fmla="*/ 0 h 2301240"/>
                  <a:gd name="-283" fmla="*/ 411480 w 2514600"/>
                  <a:gd name="-284" fmla="*/ 15240 h 2301240"/>
                  <a:gd name="-285" fmla="*/ 297180 w 2514600"/>
                  <a:gd name="-286" fmla="*/ 563880 h 2301240"/>
                  <a:gd name="-287" fmla="*/ 464820 w 2514600"/>
                  <a:gd name="-288" fmla="*/ 861060 h 2301240"/>
                  <a:gd name="-289" fmla="*/ 647700 w 2514600"/>
                  <a:gd name="-290" fmla="*/ 769620 h 2301240"/>
                  <a:gd name="-291" fmla="*/ 960120 w 2514600"/>
                  <a:gd name="-292" fmla="*/ 777240 h 2301240"/>
                  <a:gd name="-293" fmla="*/ 1082040 w 2514600"/>
                  <a:gd name="-294" fmla="*/ 769620 h 2301240"/>
                  <a:gd name="-295" fmla="*/ 1706880 w 2514600"/>
                  <a:gd name="-296" fmla="*/ 1043940 h 2301240"/>
                  <a:gd name="-297" fmla="*/ 2346960 w 2514600"/>
                  <a:gd name="-298" fmla="*/ 624840 h 2301240"/>
                  <a:gd name="-299" fmla="*/ 2514600 w 2514600"/>
                  <a:gd name="-300" fmla="*/ 716280 h 2301240"/>
                  <a:gd name="-301" fmla="*/ 1927860 w 2514600"/>
                  <a:gd name="-302" fmla="*/ 1341120 h 2301240"/>
                  <a:gd name="-303" fmla="*/ 1432560 w 2514600"/>
                  <a:gd name="-304" fmla="*/ 1272540 h 2301240"/>
                  <a:gd name="-305" fmla="*/ 1348740 w 2514600"/>
                  <a:gd name="-306" fmla="*/ 2141220 h 2301240"/>
                  <a:gd name="-307" fmla="*/ 1196340 w 2514600"/>
                  <a:gd name="-308" fmla="*/ 2202180 h 2301240"/>
                  <a:gd name="-309" fmla="*/ 952500 w 2514600"/>
                  <a:gd name="-310" fmla="*/ 2133600 h 2301240"/>
                  <a:gd name="-311" fmla="*/ 716280 w 2514600"/>
                  <a:gd name="-312" fmla="*/ 2301240 h 2301240"/>
                  <a:gd name="-313" fmla="*/ 525780 w 2514600"/>
                  <a:gd name="-314" fmla="*/ 2240280 h 2301240"/>
                  <a:gd name="-315" fmla="*/ 579120 w 2514600"/>
                  <a:gd name="-316" fmla="*/ 1935480 h 2301240"/>
                  <a:gd name="-317" fmla="*/ 0 w 2514600"/>
                  <a:gd name="-318" fmla="*/ 723900 h 2301240"/>
                  <a:gd name="-319" fmla="*/ 213360 w 2514600"/>
                  <a:gd name="-320" fmla="*/ 0 h 2301240"/>
                  <a:gd name="-321" fmla="*/ 213360 w 2514600"/>
                  <a:gd name="-322" fmla="*/ 0 h 2301240"/>
                  <a:gd name="-323" fmla="*/ 411480 w 2514600"/>
                  <a:gd name="-324" fmla="*/ 15240 h 2301240"/>
                  <a:gd name="-325" fmla="*/ 297180 w 2514600"/>
                  <a:gd name="-326" fmla="*/ 563880 h 2301240"/>
                  <a:gd name="-327" fmla="*/ 464820 w 2514600"/>
                  <a:gd name="-328" fmla="*/ 861060 h 2301240"/>
                  <a:gd name="-329" fmla="*/ 647700 w 2514600"/>
                  <a:gd name="-330" fmla="*/ 769620 h 2301240"/>
                  <a:gd name="-331" fmla="*/ 960120 w 2514600"/>
                  <a:gd name="-332" fmla="*/ 777240 h 2301240"/>
                  <a:gd name="-333" fmla="*/ 1082040 w 2514600"/>
                  <a:gd name="-334" fmla="*/ 769620 h 2301240"/>
                  <a:gd name="-335" fmla="*/ 1706880 w 2514600"/>
                  <a:gd name="-336" fmla="*/ 1043940 h 2301240"/>
                  <a:gd name="-337" fmla="*/ 2346960 w 2514600"/>
                  <a:gd name="-338" fmla="*/ 624840 h 2301240"/>
                  <a:gd name="-339" fmla="*/ 2514600 w 2514600"/>
                  <a:gd name="-340" fmla="*/ 716280 h 2301240"/>
                  <a:gd name="-341" fmla="*/ 1927860 w 2514600"/>
                  <a:gd name="-342" fmla="*/ 1341120 h 2301240"/>
                  <a:gd name="-343" fmla="*/ 1432560 w 2514600"/>
                  <a:gd name="-344" fmla="*/ 1272540 h 2301240"/>
                  <a:gd name="-345" fmla="*/ 1348740 w 2514600"/>
                  <a:gd name="-346" fmla="*/ 2141220 h 2301240"/>
                  <a:gd name="-347" fmla="*/ 1196340 w 2514600"/>
                  <a:gd name="-348" fmla="*/ 2202180 h 2301240"/>
                  <a:gd name="-349" fmla="*/ 952500 w 2514600"/>
                  <a:gd name="-350" fmla="*/ 2133600 h 2301240"/>
                  <a:gd name="-351" fmla="*/ 716280 w 2514600"/>
                  <a:gd name="-352" fmla="*/ 2301240 h 2301240"/>
                  <a:gd name="-353" fmla="*/ 525780 w 2514600"/>
                  <a:gd name="-354" fmla="*/ 2240280 h 2301240"/>
                  <a:gd name="-355" fmla="*/ 579120 w 2514600"/>
                  <a:gd name="-356" fmla="*/ 1935480 h 2301240"/>
                  <a:gd name="-357" fmla="*/ 0 w 2514600"/>
                  <a:gd name="-358" fmla="*/ 723900 h 2301240"/>
                  <a:gd name="-359" fmla="*/ 213360 w 2514600"/>
                  <a:gd name="-360" fmla="*/ 0 h 2301240"/>
                  <a:gd name="-361" fmla="*/ 213360 w 2514600"/>
                  <a:gd name="-362" fmla="*/ 0 h 2301240"/>
                  <a:gd name="-363" fmla="*/ 411480 w 2514600"/>
                  <a:gd name="-364" fmla="*/ 15240 h 2301240"/>
                  <a:gd name="-365" fmla="*/ 297180 w 2514600"/>
                  <a:gd name="-366" fmla="*/ 563880 h 2301240"/>
                  <a:gd name="-367" fmla="*/ 464820 w 2514600"/>
                  <a:gd name="-368" fmla="*/ 861060 h 2301240"/>
                  <a:gd name="-369" fmla="*/ 647700 w 2514600"/>
                  <a:gd name="-370" fmla="*/ 769620 h 2301240"/>
                  <a:gd name="-371" fmla="*/ 960120 w 2514600"/>
                  <a:gd name="-372" fmla="*/ 777240 h 2301240"/>
                  <a:gd name="-373" fmla="*/ 1082040 w 2514600"/>
                  <a:gd name="-374" fmla="*/ 769620 h 2301240"/>
                  <a:gd name="-375" fmla="*/ 1706880 w 2514600"/>
                  <a:gd name="-376" fmla="*/ 1043940 h 2301240"/>
                  <a:gd name="-377" fmla="*/ 2346960 w 2514600"/>
                  <a:gd name="-378" fmla="*/ 624840 h 2301240"/>
                  <a:gd name="-379" fmla="*/ 2514600 w 2514600"/>
                  <a:gd name="-380" fmla="*/ 716280 h 2301240"/>
                  <a:gd name="-381" fmla="*/ 1927860 w 2514600"/>
                  <a:gd name="-382" fmla="*/ 1341120 h 2301240"/>
                  <a:gd name="-383" fmla="*/ 1402080 w 2514600"/>
                  <a:gd name="-384" fmla="*/ 1272540 h 2301240"/>
                  <a:gd name="-385" fmla="*/ 1348740 w 2514600"/>
                  <a:gd name="-386" fmla="*/ 2141220 h 2301240"/>
                  <a:gd name="-387" fmla="*/ 1196340 w 2514600"/>
                  <a:gd name="-388" fmla="*/ 2202180 h 2301240"/>
                  <a:gd name="-389" fmla="*/ 952500 w 2514600"/>
                  <a:gd name="-390" fmla="*/ 2133600 h 2301240"/>
                  <a:gd name="-391" fmla="*/ 716280 w 2514600"/>
                  <a:gd name="-392" fmla="*/ 2301240 h 2301240"/>
                  <a:gd name="-393" fmla="*/ 525780 w 2514600"/>
                  <a:gd name="-394" fmla="*/ 2240280 h 2301240"/>
                  <a:gd name="-395" fmla="*/ 579120 w 2514600"/>
                  <a:gd name="-396" fmla="*/ 1935480 h 2301240"/>
                  <a:gd name="-397" fmla="*/ 0 w 2514600"/>
                  <a:gd name="-398" fmla="*/ 723900 h 2301240"/>
                  <a:gd name="-399" fmla="*/ 213360 w 2514600"/>
                  <a:gd name="-400" fmla="*/ 0 h 2301240"/>
                  <a:gd name="-401" fmla="*/ 213360 w 2514600"/>
                  <a:gd name="-402" fmla="*/ 0 h 2301240"/>
                  <a:gd name="-403" fmla="*/ 411480 w 2514600"/>
                  <a:gd name="-404" fmla="*/ 15240 h 2301240"/>
                  <a:gd name="-405" fmla="*/ 297180 w 2514600"/>
                  <a:gd name="-406" fmla="*/ 563880 h 2301240"/>
                  <a:gd name="-407" fmla="*/ 464820 w 2514600"/>
                  <a:gd name="-408" fmla="*/ 861060 h 2301240"/>
                  <a:gd name="-409" fmla="*/ 647700 w 2514600"/>
                  <a:gd name="-410" fmla="*/ 769620 h 2301240"/>
                  <a:gd name="-411" fmla="*/ 960120 w 2514600"/>
                  <a:gd name="-412" fmla="*/ 777240 h 2301240"/>
                  <a:gd name="-413" fmla="*/ 1082040 w 2514600"/>
                  <a:gd name="-414" fmla="*/ 769620 h 2301240"/>
                  <a:gd name="-415" fmla="*/ 1706880 w 2514600"/>
                  <a:gd name="-416" fmla="*/ 1043940 h 2301240"/>
                  <a:gd name="-417" fmla="*/ 2346960 w 2514600"/>
                  <a:gd name="-418" fmla="*/ 624840 h 2301240"/>
                  <a:gd name="-419" fmla="*/ 2514600 w 2514600"/>
                  <a:gd name="-420" fmla="*/ 716280 h 2301240"/>
                  <a:gd name="-421" fmla="*/ 1927860 w 2514600"/>
                  <a:gd name="-422" fmla="*/ 1341120 h 2301240"/>
                  <a:gd name="-423" fmla="*/ 1402080 w 2514600"/>
                  <a:gd name="-424" fmla="*/ 1272540 h 2301240"/>
                  <a:gd name="-425" fmla="*/ 1348740 w 2514600"/>
                  <a:gd name="-426" fmla="*/ 2141220 h 2301240"/>
                  <a:gd name="-427" fmla="*/ 1196340 w 2514600"/>
                  <a:gd name="-428" fmla="*/ 2202180 h 2301240"/>
                  <a:gd name="-429" fmla="*/ 952500 w 2514600"/>
                  <a:gd name="-430" fmla="*/ 2133600 h 2301240"/>
                  <a:gd name="-431" fmla="*/ 716280 w 2514600"/>
                  <a:gd name="-432" fmla="*/ 2301240 h 2301240"/>
                  <a:gd name="-433" fmla="*/ 525780 w 2514600"/>
                  <a:gd name="-434" fmla="*/ 2240280 h 2301240"/>
                  <a:gd name="-435" fmla="*/ 579120 w 2514600"/>
                  <a:gd name="-436" fmla="*/ 1935480 h 2301240"/>
                  <a:gd name="-437" fmla="*/ 0 w 2514600"/>
                  <a:gd name="-438" fmla="*/ 723900 h 2301240"/>
                  <a:gd name="-439" fmla="*/ 213360 w 2514600"/>
                  <a:gd name="-440" fmla="*/ 0 h 2301240"/>
                  <a:gd name="-441" fmla="*/ 213360 w 2514600"/>
                  <a:gd name="-442" fmla="*/ 0 h 2301240"/>
                  <a:gd name="-443" fmla="*/ 411480 w 2514600"/>
                  <a:gd name="-444" fmla="*/ 15240 h 2301240"/>
                  <a:gd name="-445" fmla="*/ 297180 w 2514600"/>
                  <a:gd name="-446" fmla="*/ 563880 h 2301240"/>
                  <a:gd name="-447" fmla="*/ 464820 w 2514600"/>
                  <a:gd name="-448" fmla="*/ 861060 h 2301240"/>
                  <a:gd name="-449" fmla="*/ 647700 w 2514600"/>
                  <a:gd name="-450" fmla="*/ 769620 h 2301240"/>
                  <a:gd name="-451" fmla="*/ 960120 w 2514600"/>
                  <a:gd name="-452" fmla="*/ 777240 h 2301240"/>
                  <a:gd name="-453" fmla="*/ 1082040 w 2514600"/>
                  <a:gd name="-454" fmla="*/ 769620 h 2301240"/>
                  <a:gd name="-455" fmla="*/ 1706880 w 2514600"/>
                  <a:gd name="-456" fmla="*/ 1043940 h 2301240"/>
                  <a:gd name="-457" fmla="*/ 2346960 w 2514600"/>
                  <a:gd name="-458" fmla="*/ 624840 h 2301240"/>
                  <a:gd name="-459" fmla="*/ 2514600 w 2514600"/>
                  <a:gd name="-460" fmla="*/ 716280 h 2301240"/>
                  <a:gd name="-461" fmla="*/ 1927860 w 2514600"/>
                  <a:gd name="-462" fmla="*/ 1341120 h 2301240"/>
                  <a:gd name="-463" fmla="*/ 1402080 w 2514600"/>
                  <a:gd name="-464" fmla="*/ 1272540 h 2301240"/>
                  <a:gd name="-465" fmla="*/ 1348740 w 2514600"/>
                  <a:gd name="-466" fmla="*/ 2141220 h 2301240"/>
                  <a:gd name="-467" fmla="*/ 1196340 w 2514600"/>
                  <a:gd name="-468" fmla="*/ 2202180 h 2301240"/>
                  <a:gd name="-469" fmla="*/ 952500 w 2514600"/>
                  <a:gd name="-470" fmla="*/ 2133600 h 2301240"/>
                  <a:gd name="-471" fmla="*/ 716280 w 2514600"/>
                  <a:gd name="-472" fmla="*/ 2301240 h 2301240"/>
                  <a:gd name="-473" fmla="*/ 525780 w 2514600"/>
                  <a:gd name="-474" fmla="*/ 2240280 h 2301240"/>
                  <a:gd name="-475" fmla="*/ 579120 w 2514600"/>
                  <a:gd name="-476" fmla="*/ 1935480 h 2301240"/>
                  <a:gd name="-477" fmla="*/ 0 w 2514600"/>
                  <a:gd name="-478" fmla="*/ 723900 h 2301240"/>
                  <a:gd name="-479" fmla="*/ 213360 w 2514600"/>
                  <a:gd name="-480" fmla="*/ 0 h 2301240"/>
                  <a:gd name="-481" fmla="*/ 213360 w 2514600"/>
                  <a:gd name="-482" fmla="*/ 0 h 2301240"/>
                  <a:gd name="-483" fmla="*/ 411480 w 2514600"/>
                  <a:gd name="-484" fmla="*/ 15240 h 2301240"/>
                  <a:gd name="-485" fmla="*/ 297180 w 2514600"/>
                  <a:gd name="-486" fmla="*/ 563880 h 2301240"/>
                  <a:gd name="-487" fmla="*/ 464820 w 2514600"/>
                  <a:gd name="-488" fmla="*/ 861060 h 2301240"/>
                  <a:gd name="-489" fmla="*/ 647700 w 2514600"/>
                  <a:gd name="-490" fmla="*/ 769620 h 2301240"/>
                  <a:gd name="-491" fmla="*/ 960120 w 2514600"/>
                  <a:gd name="-492" fmla="*/ 777240 h 2301240"/>
                  <a:gd name="-493" fmla="*/ 1082040 w 2514600"/>
                  <a:gd name="-494" fmla="*/ 769620 h 2301240"/>
                  <a:gd name="-495" fmla="*/ 1706880 w 2514600"/>
                  <a:gd name="-496" fmla="*/ 1043940 h 2301240"/>
                  <a:gd name="-497" fmla="*/ 2346960 w 2514600"/>
                  <a:gd name="-498" fmla="*/ 624840 h 2301240"/>
                  <a:gd name="-499" fmla="*/ 2514600 w 2514600"/>
                  <a:gd name="-500" fmla="*/ 716280 h 2301240"/>
                  <a:gd name="-501" fmla="*/ 1927860 w 2514600"/>
                  <a:gd name="-502" fmla="*/ 1341120 h 2301240"/>
                  <a:gd name="-503" fmla="*/ 1424940 w 2514600"/>
                  <a:gd name="-504" fmla="*/ 1264920 h 2301240"/>
                  <a:gd name="-505" fmla="*/ 1348740 w 2514600"/>
                  <a:gd name="-506" fmla="*/ 2141220 h 2301240"/>
                  <a:gd name="-507" fmla="*/ 1196340 w 2514600"/>
                  <a:gd name="-508" fmla="*/ 2202180 h 2301240"/>
                  <a:gd name="-509" fmla="*/ 952500 w 2514600"/>
                  <a:gd name="-510" fmla="*/ 2133600 h 2301240"/>
                  <a:gd name="-511" fmla="*/ 716280 w 2514600"/>
                  <a:gd name="-512" fmla="*/ 2301240 h 2301240"/>
                  <a:gd name="-513" fmla="*/ 525780 w 2514600"/>
                  <a:gd name="-514" fmla="*/ 2240280 h 2301240"/>
                  <a:gd name="-515" fmla="*/ 579120 w 2514600"/>
                  <a:gd name="-516" fmla="*/ 1935480 h 2301240"/>
                  <a:gd name="-517" fmla="*/ 0 w 2514600"/>
                  <a:gd name="-518" fmla="*/ 723900 h 2301240"/>
                  <a:gd name="-519" fmla="*/ 213360 w 2514600"/>
                  <a:gd name="-520" fmla="*/ 0 h 2301240"/>
                  <a:gd name="-521" fmla="*/ 213360 w 2514600"/>
                  <a:gd name="-522" fmla="*/ 0 h 2301240"/>
                  <a:gd name="-523" fmla="*/ 411480 w 2514600"/>
                  <a:gd name="-524" fmla="*/ 15240 h 2301240"/>
                  <a:gd name="-525" fmla="*/ 297180 w 2514600"/>
                  <a:gd name="-526" fmla="*/ 563880 h 2301240"/>
                  <a:gd name="-527" fmla="*/ 464820 w 2514600"/>
                  <a:gd name="-528" fmla="*/ 861060 h 2301240"/>
                  <a:gd name="-529" fmla="*/ 647700 w 2514600"/>
                  <a:gd name="-530" fmla="*/ 769620 h 2301240"/>
                  <a:gd name="-531" fmla="*/ 960120 w 2514600"/>
                  <a:gd name="-532" fmla="*/ 777240 h 2301240"/>
                  <a:gd name="-533" fmla="*/ 1082040 w 2514600"/>
                  <a:gd name="-534" fmla="*/ 769620 h 2301240"/>
                  <a:gd name="-535" fmla="*/ 1706880 w 2514600"/>
                  <a:gd name="-536" fmla="*/ 1043940 h 2301240"/>
                  <a:gd name="-537" fmla="*/ 2346960 w 2514600"/>
                  <a:gd name="-538" fmla="*/ 624840 h 2301240"/>
                  <a:gd name="-539" fmla="*/ 2514600 w 2514600"/>
                  <a:gd name="-540" fmla="*/ 716280 h 2301240"/>
                  <a:gd name="-541" fmla="*/ 1927860 w 2514600"/>
                  <a:gd name="-542" fmla="*/ 1341120 h 2301240"/>
                  <a:gd name="-543" fmla="*/ 1424940 w 2514600"/>
                  <a:gd name="-544" fmla="*/ 1264920 h 2301240"/>
                  <a:gd name="-545" fmla="*/ 1348740 w 2514600"/>
                  <a:gd name="-546" fmla="*/ 2141220 h 2301240"/>
                  <a:gd name="-547" fmla="*/ 1196340 w 2514600"/>
                  <a:gd name="-548" fmla="*/ 2202180 h 2301240"/>
                  <a:gd name="-549" fmla="*/ 952500 w 2514600"/>
                  <a:gd name="-550" fmla="*/ 2133600 h 2301240"/>
                  <a:gd name="-551" fmla="*/ 716280 w 2514600"/>
                  <a:gd name="-552" fmla="*/ 2301240 h 2301240"/>
                  <a:gd name="-553" fmla="*/ 525780 w 2514600"/>
                  <a:gd name="-554" fmla="*/ 2240280 h 2301240"/>
                  <a:gd name="-555" fmla="*/ 579120 w 2514600"/>
                  <a:gd name="-556" fmla="*/ 1935480 h 2301240"/>
                  <a:gd name="-557" fmla="*/ 0 w 2514600"/>
                  <a:gd name="-558" fmla="*/ 723900 h 2301240"/>
                  <a:gd name="-559" fmla="*/ 213360 w 2514600"/>
                  <a:gd name="-560" fmla="*/ 0 h 2301240"/>
                  <a:gd name="-561" fmla="*/ 213360 w 2514600"/>
                  <a:gd name="-562" fmla="*/ 0 h 2301240"/>
                  <a:gd name="-563" fmla="*/ 411480 w 2514600"/>
                  <a:gd name="-564" fmla="*/ 15240 h 2301240"/>
                  <a:gd name="-565" fmla="*/ 297180 w 2514600"/>
                  <a:gd name="-566" fmla="*/ 563880 h 2301240"/>
                  <a:gd name="-567" fmla="*/ 464820 w 2514600"/>
                  <a:gd name="-568" fmla="*/ 861060 h 2301240"/>
                  <a:gd name="-569" fmla="*/ 647700 w 2514600"/>
                  <a:gd name="-570" fmla="*/ 769620 h 2301240"/>
                  <a:gd name="-571" fmla="*/ 960120 w 2514600"/>
                  <a:gd name="-572" fmla="*/ 777240 h 2301240"/>
                  <a:gd name="-573" fmla="*/ 1082040 w 2514600"/>
                  <a:gd name="-574" fmla="*/ 769620 h 2301240"/>
                  <a:gd name="-575" fmla="*/ 1706880 w 2514600"/>
                  <a:gd name="-576" fmla="*/ 1043940 h 2301240"/>
                  <a:gd name="-577" fmla="*/ 2346960 w 2514600"/>
                  <a:gd name="-578" fmla="*/ 624840 h 2301240"/>
                  <a:gd name="-579" fmla="*/ 2514600 w 2514600"/>
                  <a:gd name="-580" fmla="*/ 716280 h 2301240"/>
                  <a:gd name="-581" fmla="*/ 1912620 w 2514600"/>
                  <a:gd name="-582" fmla="*/ 1303020 h 2301240"/>
                  <a:gd name="-583" fmla="*/ 1424940 w 2514600"/>
                  <a:gd name="-584" fmla="*/ 1264920 h 2301240"/>
                  <a:gd name="-585" fmla="*/ 1348740 w 2514600"/>
                  <a:gd name="-586" fmla="*/ 2141220 h 2301240"/>
                  <a:gd name="-587" fmla="*/ 1196340 w 2514600"/>
                  <a:gd name="-588" fmla="*/ 2202180 h 2301240"/>
                  <a:gd name="-589" fmla="*/ 952500 w 2514600"/>
                  <a:gd name="-590" fmla="*/ 2133600 h 2301240"/>
                  <a:gd name="-591" fmla="*/ 716280 w 2514600"/>
                  <a:gd name="-592" fmla="*/ 2301240 h 2301240"/>
                  <a:gd name="-593" fmla="*/ 525780 w 2514600"/>
                  <a:gd name="-594" fmla="*/ 2240280 h 2301240"/>
                  <a:gd name="-595" fmla="*/ 579120 w 2514600"/>
                  <a:gd name="-596" fmla="*/ 1935480 h 2301240"/>
                  <a:gd name="-597" fmla="*/ 0 w 2514600"/>
                  <a:gd name="-598" fmla="*/ 723900 h 2301240"/>
                  <a:gd name="-599" fmla="*/ 213360 w 2514600"/>
                  <a:gd name="-600" fmla="*/ 0 h 2301240"/>
                  <a:gd name="-601" fmla="*/ 213360 w 2514600"/>
                  <a:gd name="-602" fmla="*/ 0 h 2301240"/>
                  <a:gd name="-603" fmla="*/ 411480 w 2514600"/>
                  <a:gd name="-604" fmla="*/ 15240 h 2301240"/>
                  <a:gd name="-605" fmla="*/ 297180 w 2514600"/>
                  <a:gd name="-606" fmla="*/ 563880 h 2301240"/>
                  <a:gd name="-607" fmla="*/ 464820 w 2514600"/>
                  <a:gd name="-608" fmla="*/ 861060 h 2301240"/>
                  <a:gd name="-609" fmla="*/ 647700 w 2514600"/>
                  <a:gd name="-610" fmla="*/ 769620 h 2301240"/>
                  <a:gd name="-611" fmla="*/ 960120 w 2514600"/>
                  <a:gd name="-612" fmla="*/ 777240 h 2301240"/>
                  <a:gd name="-613" fmla="*/ 1082040 w 2514600"/>
                  <a:gd name="-614" fmla="*/ 769620 h 2301240"/>
                  <a:gd name="-615" fmla="*/ 1706880 w 2514600"/>
                  <a:gd name="-616" fmla="*/ 1043940 h 2301240"/>
                  <a:gd name="-617" fmla="*/ 2346960 w 2514600"/>
                  <a:gd name="-618" fmla="*/ 624840 h 2301240"/>
                  <a:gd name="-619" fmla="*/ 2514600 w 2514600"/>
                  <a:gd name="-620" fmla="*/ 716280 h 2301240"/>
                  <a:gd name="-621" fmla="*/ 1912620 w 2514600"/>
                  <a:gd name="-622" fmla="*/ 1303020 h 2301240"/>
                  <a:gd name="-623" fmla="*/ 1424940 w 2514600"/>
                  <a:gd name="-624" fmla="*/ 1264920 h 2301240"/>
                  <a:gd name="-625" fmla="*/ 1348740 w 2514600"/>
                  <a:gd name="-626" fmla="*/ 2141220 h 2301240"/>
                  <a:gd name="-627" fmla="*/ 1196340 w 2514600"/>
                  <a:gd name="-628" fmla="*/ 2202180 h 2301240"/>
                  <a:gd name="-629" fmla="*/ 952500 w 2514600"/>
                  <a:gd name="-630" fmla="*/ 2133600 h 2301240"/>
                  <a:gd name="-631" fmla="*/ 716280 w 2514600"/>
                  <a:gd name="-632" fmla="*/ 2301240 h 2301240"/>
                  <a:gd name="-633" fmla="*/ 525780 w 2514600"/>
                  <a:gd name="-634" fmla="*/ 2240280 h 2301240"/>
                  <a:gd name="-635" fmla="*/ 579120 w 2514600"/>
                  <a:gd name="-636" fmla="*/ 1935480 h 2301240"/>
                  <a:gd name="-637" fmla="*/ 0 w 2514600"/>
                  <a:gd name="-638" fmla="*/ 723900 h 2301240"/>
                  <a:gd name="-639" fmla="*/ 213360 w 2514600"/>
                  <a:gd name="-640" fmla="*/ 0 h 2301240"/>
                  <a:gd name="-641" fmla="*/ 213360 w 2514600"/>
                  <a:gd name="-642" fmla="*/ 0 h 2301240"/>
                  <a:gd name="-643" fmla="*/ 411480 w 2514600"/>
                  <a:gd name="-644" fmla="*/ 15240 h 2301240"/>
                  <a:gd name="-645" fmla="*/ 297180 w 2514600"/>
                  <a:gd name="-646" fmla="*/ 563880 h 2301240"/>
                  <a:gd name="-647" fmla="*/ 464820 w 2514600"/>
                  <a:gd name="-648" fmla="*/ 861060 h 2301240"/>
                  <a:gd name="-649" fmla="*/ 647700 w 2514600"/>
                  <a:gd name="-650" fmla="*/ 769620 h 2301240"/>
                  <a:gd name="-651" fmla="*/ 960120 w 2514600"/>
                  <a:gd name="-652" fmla="*/ 777240 h 2301240"/>
                  <a:gd name="-653" fmla="*/ 1082040 w 2514600"/>
                  <a:gd name="-654" fmla="*/ 769620 h 2301240"/>
                  <a:gd name="-655" fmla="*/ 1706880 w 2514600"/>
                  <a:gd name="-656" fmla="*/ 1043940 h 2301240"/>
                  <a:gd name="-657" fmla="*/ 2346960 w 2514600"/>
                  <a:gd name="-658" fmla="*/ 624840 h 2301240"/>
                  <a:gd name="-659" fmla="*/ 2514600 w 2514600"/>
                  <a:gd name="-660" fmla="*/ 716280 h 2301240"/>
                  <a:gd name="-661" fmla="*/ 1912620 w 2514600"/>
                  <a:gd name="-662" fmla="*/ 1303020 h 2301240"/>
                  <a:gd name="-663" fmla="*/ 1424940 w 2514600"/>
                  <a:gd name="-664" fmla="*/ 1264920 h 2301240"/>
                  <a:gd name="-665" fmla="*/ 1348740 w 2514600"/>
                  <a:gd name="-666" fmla="*/ 2141220 h 2301240"/>
                  <a:gd name="-667" fmla="*/ 1196340 w 2514600"/>
                  <a:gd name="-668" fmla="*/ 2202180 h 2301240"/>
                  <a:gd name="-669" fmla="*/ 952500 w 2514600"/>
                  <a:gd name="-670" fmla="*/ 2133600 h 2301240"/>
                  <a:gd name="-671" fmla="*/ 716280 w 2514600"/>
                  <a:gd name="-672" fmla="*/ 2301240 h 2301240"/>
                  <a:gd name="-673" fmla="*/ 525780 w 2514600"/>
                  <a:gd name="-674" fmla="*/ 2240280 h 2301240"/>
                  <a:gd name="-675" fmla="*/ 579120 w 2514600"/>
                  <a:gd name="-676" fmla="*/ 1935480 h 2301240"/>
                  <a:gd name="-677" fmla="*/ 0 w 2514600"/>
                  <a:gd name="-678" fmla="*/ 723900 h 2301240"/>
                  <a:gd name="-679" fmla="*/ 213360 w 2514600"/>
                  <a:gd name="-680" fmla="*/ 0 h 2301240"/>
                  <a:gd name="-681" fmla="*/ 213360 w 2514600"/>
                  <a:gd name="-682" fmla="*/ 0 h 2301240"/>
                  <a:gd name="-683" fmla="*/ 411480 w 2514600"/>
                  <a:gd name="-684" fmla="*/ 15240 h 2301240"/>
                  <a:gd name="-685" fmla="*/ 297180 w 2514600"/>
                  <a:gd name="-686" fmla="*/ 563880 h 2301240"/>
                  <a:gd name="-687" fmla="*/ 464820 w 2514600"/>
                  <a:gd name="-688" fmla="*/ 861060 h 2301240"/>
                  <a:gd name="-689" fmla="*/ 647700 w 2514600"/>
                  <a:gd name="-690" fmla="*/ 769620 h 2301240"/>
                  <a:gd name="-691" fmla="*/ 960120 w 2514600"/>
                  <a:gd name="-692" fmla="*/ 777240 h 2301240"/>
                  <a:gd name="-693" fmla="*/ 1082040 w 2514600"/>
                  <a:gd name="-694" fmla="*/ 769620 h 2301240"/>
                  <a:gd name="-695" fmla="*/ 1706880 w 2514600"/>
                  <a:gd name="-696" fmla="*/ 1043940 h 2301240"/>
                  <a:gd name="-697" fmla="*/ 2346960 w 2514600"/>
                  <a:gd name="-698" fmla="*/ 624840 h 2301240"/>
                  <a:gd name="-699" fmla="*/ 2514600 w 2514600"/>
                  <a:gd name="-700" fmla="*/ 716280 h 2301240"/>
                  <a:gd name="-701" fmla="*/ 1943100 w 2514600"/>
                  <a:gd name="-702" fmla="*/ 1310640 h 2301240"/>
                  <a:gd name="-703" fmla="*/ 1424940 w 2514600"/>
                  <a:gd name="-704" fmla="*/ 1264920 h 2301240"/>
                  <a:gd name="-705" fmla="*/ 1348740 w 2514600"/>
                  <a:gd name="-706" fmla="*/ 2141220 h 2301240"/>
                  <a:gd name="-707" fmla="*/ 1196340 w 2514600"/>
                  <a:gd name="-708" fmla="*/ 2202180 h 2301240"/>
                  <a:gd name="-709" fmla="*/ 952500 w 2514600"/>
                  <a:gd name="-710" fmla="*/ 2133600 h 2301240"/>
                  <a:gd name="-711" fmla="*/ 716280 w 2514600"/>
                  <a:gd name="-712" fmla="*/ 2301240 h 2301240"/>
                  <a:gd name="-713" fmla="*/ 525780 w 2514600"/>
                  <a:gd name="-714" fmla="*/ 2240280 h 2301240"/>
                  <a:gd name="-715" fmla="*/ 579120 w 2514600"/>
                  <a:gd name="-716" fmla="*/ 1935480 h 2301240"/>
                  <a:gd name="-717" fmla="*/ 0 w 2514600"/>
                  <a:gd name="-718" fmla="*/ 723900 h 2301240"/>
                  <a:gd name="-719" fmla="*/ 213360 w 2514600"/>
                  <a:gd name="-720" fmla="*/ 0 h 2301240"/>
                  <a:gd name="-721" fmla="*/ 213360 w 2514600"/>
                  <a:gd name="-722" fmla="*/ 0 h 2301240"/>
                  <a:gd name="-723" fmla="*/ 411480 w 2514600"/>
                  <a:gd name="-724" fmla="*/ 15240 h 2301240"/>
                  <a:gd name="-725" fmla="*/ 297180 w 2514600"/>
                  <a:gd name="-726" fmla="*/ 563880 h 2301240"/>
                  <a:gd name="-727" fmla="*/ 464820 w 2514600"/>
                  <a:gd name="-728" fmla="*/ 861060 h 2301240"/>
                  <a:gd name="-729" fmla="*/ 647700 w 2514600"/>
                  <a:gd name="-730" fmla="*/ 769620 h 2301240"/>
                  <a:gd name="-731" fmla="*/ 960120 w 2514600"/>
                  <a:gd name="-732" fmla="*/ 777240 h 2301240"/>
                  <a:gd name="-733" fmla="*/ 1082040 w 2514600"/>
                  <a:gd name="-734" fmla="*/ 769620 h 2301240"/>
                  <a:gd name="-735" fmla="*/ 1706880 w 2514600"/>
                  <a:gd name="-736" fmla="*/ 1043940 h 2301240"/>
                  <a:gd name="-737" fmla="*/ 2346960 w 2514600"/>
                  <a:gd name="-738" fmla="*/ 624840 h 2301240"/>
                  <a:gd name="-739" fmla="*/ 2514600 w 2514600"/>
                  <a:gd name="-740" fmla="*/ 716280 h 2301240"/>
                  <a:gd name="-741" fmla="*/ 1943100 w 2514600"/>
                  <a:gd name="-742" fmla="*/ 1310640 h 2301240"/>
                  <a:gd name="-743" fmla="*/ 1424940 w 2514600"/>
                  <a:gd name="-744" fmla="*/ 1264920 h 2301240"/>
                  <a:gd name="-745" fmla="*/ 1348740 w 2514600"/>
                  <a:gd name="-746" fmla="*/ 2141220 h 2301240"/>
                  <a:gd name="-747" fmla="*/ 1196340 w 2514600"/>
                  <a:gd name="-748" fmla="*/ 2202180 h 2301240"/>
                  <a:gd name="-749" fmla="*/ 952500 w 2514600"/>
                  <a:gd name="-750" fmla="*/ 2133600 h 2301240"/>
                  <a:gd name="-751" fmla="*/ 716280 w 2514600"/>
                  <a:gd name="-752" fmla="*/ 2301240 h 2301240"/>
                  <a:gd name="-753" fmla="*/ 525780 w 2514600"/>
                  <a:gd name="-754" fmla="*/ 2240280 h 2301240"/>
                  <a:gd name="-755" fmla="*/ 579120 w 2514600"/>
                  <a:gd name="-756" fmla="*/ 1935480 h 2301240"/>
                  <a:gd name="-757" fmla="*/ 0 w 2514600"/>
                  <a:gd name="-758" fmla="*/ 723900 h 2301240"/>
                  <a:gd name="-759" fmla="*/ 213360 w 2514600"/>
                  <a:gd name="-760" fmla="*/ 0 h 2301240"/>
                  <a:gd name="-761" fmla="*/ 213360 w 2514600"/>
                  <a:gd name="-762" fmla="*/ 0 h 2301240"/>
                  <a:gd name="-763" fmla="*/ 411480 w 2514600"/>
                  <a:gd name="-764" fmla="*/ 15240 h 2301240"/>
                  <a:gd name="-765" fmla="*/ 297180 w 2514600"/>
                  <a:gd name="-766" fmla="*/ 563880 h 2301240"/>
                  <a:gd name="-767" fmla="*/ 464820 w 2514600"/>
                  <a:gd name="-768" fmla="*/ 861060 h 2301240"/>
                  <a:gd name="-769" fmla="*/ 647700 w 2514600"/>
                  <a:gd name="-770" fmla="*/ 769620 h 2301240"/>
                  <a:gd name="-771" fmla="*/ 960120 w 2514600"/>
                  <a:gd name="-772" fmla="*/ 777240 h 2301240"/>
                  <a:gd name="-773" fmla="*/ 1082040 w 2514600"/>
                  <a:gd name="-774" fmla="*/ 769620 h 2301240"/>
                  <a:gd name="-775" fmla="*/ 1706880 w 2514600"/>
                  <a:gd name="-776" fmla="*/ 1043940 h 2301240"/>
                  <a:gd name="-777" fmla="*/ 2346960 w 2514600"/>
                  <a:gd name="-778" fmla="*/ 624840 h 2301240"/>
                  <a:gd name="-779" fmla="*/ 2514600 w 2514600"/>
                  <a:gd name="-780" fmla="*/ 716280 h 2301240"/>
                  <a:gd name="-781" fmla="*/ 1943100 w 2514600"/>
                  <a:gd name="-782" fmla="*/ 1310640 h 2301240"/>
                  <a:gd name="-783" fmla="*/ 1424940 w 2514600"/>
                  <a:gd name="-784" fmla="*/ 1264920 h 2301240"/>
                  <a:gd name="-785" fmla="*/ 1348740 w 2514600"/>
                  <a:gd name="-786" fmla="*/ 2141220 h 2301240"/>
                  <a:gd name="-787" fmla="*/ 1196340 w 2514600"/>
                  <a:gd name="-788" fmla="*/ 2202180 h 2301240"/>
                  <a:gd name="-789" fmla="*/ 952500 w 2514600"/>
                  <a:gd name="-790" fmla="*/ 2133600 h 2301240"/>
                  <a:gd name="-791" fmla="*/ 716280 w 2514600"/>
                  <a:gd name="-792" fmla="*/ 2301240 h 2301240"/>
                  <a:gd name="-793" fmla="*/ 525780 w 2514600"/>
                  <a:gd name="-794" fmla="*/ 2240280 h 2301240"/>
                  <a:gd name="-795" fmla="*/ 579120 w 2514600"/>
                  <a:gd name="-796" fmla="*/ 1935480 h 2301240"/>
                  <a:gd name="-797" fmla="*/ 0 w 2514600"/>
                  <a:gd name="-798" fmla="*/ 723900 h 2301240"/>
                  <a:gd name="-799" fmla="*/ 22860 w 2514600"/>
                  <a:gd name="-800" fmla="*/ 472440 h 2301240"/>
                  <a:gd name="connsiteX20" fmla="*/ 213360 w 2514600"/>
                  <a:gd name="connsiteY20" fmla="*/ 0 h 2301240"/>
                  <a:gd name="-801" fmla="*/ 195027 w 2496267"/>
                  <a:gd name="-802" fmla="*/ 0 h 2301240"/>
                  <a:gd name="-803" fmla="*/ 393147 w 2496267"/>
                  <a:gd name="-804" fmla="*/ 15240 h 2301240"/>
                  <a:gd name="-805" fmla="*/ 278847 w 2496267"/>
                  <a:gd name="-806" fmla="*/ 563880 h 2301240"/>
                  <a:gd name="-807" fmla="*/ 446487 w 2496267"/>
                  <a:gd name="-808" fmla="*/ 861060 h 2301240"/>
                  <a:gd name="-809" fmla="*/ 629367 w 2496267"/>
                  <a:gd name="-810" fmla="*/ 769620 h 2301240"/>
                  <a:gd name="-811" fmla="*/ 941787 w 2496267"/>
                  <a:gd name="-812" fmla="*/ 777240 h 2301240"/>
                  <a:gd name="-813" fmla="*/ 1063707 w 2496267"/>
                  <a:gd name="-814" fmla="*/ 769620 h 2301240"/>
                  <a:gd name="-815" fmla="*/ 1688547 w 2496267"/>
                  <a:gd name="-816" fmla="*/ 1043940 h 2301240"/>
                  <a:gd name="-817" fmla="*/ 2328627 w 2496267"/>
                  <a:gd name="-818" fmla="*/ 624840 h 2301240"/>
                  <a:gd name="-819" fmla="*/ 2496267 w 2496267"/>
                  <a:gd name="-820" fmla="*/ 716280 h 2301240"/>
                  <a:gd name="-821" fmla="*/ 1924767 w 2496267"/>
                  <a:gd name="-822" fmla="*/ 1310640 h 2301240"/>
                  <a:gd name="-823" fmla="*/ 1406607 w 2496267"/>
                  <a:gd name="-824" fmla="*/ 1264920 h 2301240"/>
                  <a:gd name="-825" fmla="*/ 1330407 w 2496267"/>
                  <a:gd name="-826" fmla="*/ 2141220 h 2301240"/>
                  <a:gd name="-827" fmla="*/ 1178007 w 2496267"/>
                  <a:gd name="-828" fmla="*/ 2202180 h 2301240"/>
                  <a:gd name="-829" fmla="*/ 934167 w 2496267"/>
                  <a:gd name="-830" fmla="*/ 2133600 h 2301240"/>
                  <a:gd name="-831" fmla="*/ 697947 w 2496267"/>
                  <a:gd name="-832" fmla="*/ 2301240 h 2301240"/>
                  <a:gd name="-833" fmla="*/ 507447 w 2496267"/>
                  <a:gd name="-834" fmla="*/ 2240280 h 2301240"/>
                  <a:gd name="-835" fmla="*/ 560787 w 2496267"/>
                  <a:gd name="-836" fmla="*/ 1935480 h 2301240"/>
                  <a:gd name="-837" fmla="*/ 19767 w 2496267"/>
                  <a:gd name="-838" fmla="*/ 746760 h 2301240"/>
                  <a:gd name="-839" fmla="*/ 4527 w 2496267"/>
                  <a:gd name="-840" fmla="*/ 472440 h 2301240"/>
                  <a:gd name="-841" fmla="*/ 195027 w 2496267"/>
                  <a:gd name="-842" fmla="*/ 0 h 2301240"/>
                  <a:gd name="-843" fmla="*/ 195027 w 2496267"/>
                  <a:gd name="-844" fmla="*/ 0 h 2301240"/>
                  <a:gd name="-845" fmla="*/ 393147 w 2496267"/>
                  <a:gd name="-846" fmla="*/ 15240 h 2301240"/>
                  <a:gd name="-847" fmla="*/ 278847 w 2496267"/>
                  <a:gd name="-848" fmla="*/ 563880 h 2301240"/>
                  <a:gd name="-849" fmla="*/ 446487 w 2496267"/>
                  <a:gd name="-850" fmla="*/ 861060 h 2301240"/>
                  <a:gd name="-851" fmla="*/ 629367 w 2496267"/>
                  <a:gd name="-852" fmla="*/ 769620 h 2301240"/>
                  <a:gd name="-853" fmla="*/ 941787 w 2496267"/>
                  <a:gd name="-854" fmla="*/ 777240 h 2301240"/>
                  <a:gd name="-855" fmla="*/ 1063707 w 2496267"/>
                  <a:gd name="-856" fmla="*/ 769620 h 2301240"/>
                  <a:gd name="-857" fmla="*/ 1688547 w 2496267"/>
                  <a:gd name="-858" fmla="*/ 1043940 h 2301240"/>
                  <a:gd name="-859" fmla="*/ 2328627 w 2496267"/>
                  <a:gd name="-860" fmla="*/ 624840 h 2301240"/>
                  <a:gd name="-861" fmla="*/ 2496267 w 2496267"/>
                  <a:gd name="-862" fmla="*/ 716280 h 2301240"/>
                  <a:gd name="-863" fmla="*/ 1924767 w 2496267"/>
                  <a:gd name="-864" fmla="*/ 1310640 h 2301240"/>
                  <a:gd name="-865" fmla="*/ 1406607 w 2496267"/>
                  <a:gd name="-866" fmla="*/ 1264920 h 2301240"/>
                  <a:gd name="-867" fmla="*/ 1330407 w 2496267"/>
                  <a:gd name="-868" fmla="*/ 2141220 h 2301240"/>
                  <a:gd name="-869" fmla="*/ 1178007 w 2496267"/>
                  <a:gd name="-870" fmla="*/ 2202180 h 2301240"/>
                  <a:gd name="-871" fmla="*/ 934167 w 2496267"/>
                  <a:gd name="-872" fmla="*/ 2133600 h 2301240"/>
                  <a:gd name="-873" fmla="*/ 697947 w 2496267"/>
                  <a:gd name="-874" fmla="*/ 2301240 h 2301240"/>
                  <a:gd name="-875" fmla="*/ 507447 w 2496267"/>
                  <a:gd name="-876" fmla="*/ 2240280 h 2301240"/>
                  <a:gd name="-877" fmla="*/ 560787 w 2496267"/>
                  <a:gd name="-878" fmla="*/ 1935480 h 2301240"/>
                  <a:gd name="-879" fmla="*/ 19767 w 2496267"/>
                  <a:gd name="-880" fmla="*/ 746760 h 2301240"/>
                  <a:gd name="-881" fmla="*/ 4527 w 2496267"/>
                  <a:gd name="-882" fmla="*/ 472440 h 2301240"/>
                  <a:gd name="-883" fmla="*/ 195027 w 2496267"/>
                  <a:gd name="-884" fmla="*/ 0 h 2301240"/>
                  <a:gd name="-885" fmla="*/ 199552 w 2500792"/>
                  <a:gd name="-886" fmla="*/ 0 h 2301240"/>
                  <a:gd name="-887" fmla="*/ 397672 w 2500792"/>
                  <a:gd name="-888" fmla="*/ 15240 h 2301240"/>
                  <a:gd name="-889" fmla="*/ 283372 w 2500792"/>
                  <a:gd name="-890" fmla="*/ 563880 h 2301240"/>
                  <a:gd name="-891" fmla="*/ 451012 w 2500792"/>
                  <a:gd name="-892" fmla="*/ 861060 h 2301240"/>
                  <a:gd name="-893" fmla="*/ 633892 w 2500792"/>
                  <a:gd name="-894" fmla="*/ 769620 h 2301240"/>
                  <a:gd name="-895" fmla="*/ 946312 w 2500792"/>
                  <a:gd name="-896" fmla="*/ 777240 h 2301240"/>
                  <a:gd name="-897" fmla="*/ 1068232 w 2500792"/>
                  <a:gd name="-898" fmla="*/ 769620 h 2301240"/>
                  <a:gd name="-899" fmla="*/ 1693072 w 2500792"/>
                  <a:gd name="-900" fmla="*/ 1043940 h 2301240"/>
                  <a:gd name="-901" fmla="*/ 2333152 w 2500792"/>
                  <a:gd name="-902" fmla="*/ 624840 h 2301240"/>
                  <a:gd name="-903" fmla="*/ 2500792 w 2500792"/>
                  <a:gd name="-904" fmla="*/ 716280 h 2301240"/>
                  <a:gd name="-905" fmla="*/ 1929292 w 2500792"/>
                  <a:gd name="-906" fmla="*/ 1310640 h 2301240"/>
                  <a:gd name="-907" fmla="*/ 1411132 w 2500792"/>
                  <a:gd name="-908" fmla="*/ 1264920 h 2301240"/>
                  <a:gd name="-909" fmla="*/ 1334932 w 2500792"/>
                  <a:gd name="-910" fmla="*/ 2141220 h 2301240"/>
                  <a:gd name="-911" fmla="*/ 1182532 w 2500792"/>
                  <a:gd name="-912" fmla="*/ 2202180 h 2301240"/>
                  <a:gd name="-913" fmla="*/ 938692 w 2500792"/>
                  <a:gd name="-914" fmla="*/ 2133600 h 2301240"/>
                  <a:gd name="-915" fmla="*/ 702472 w 2500792"/>
                  <a:gd name="-916" fmla="*/ 2301240 h 2301240"/>
                  <a:gd name="-917" fmla="*/ 511972 w 2500792"/>
                  <a:gd name="-918" fmla="*/ 2240280 h 2301240"/>
                  <a:gd name="-919" fmla="*/ 565312 w 2500792"/>
                  <a:gd name="-920" fmla="*/ 1935480 h 2301240"/>
                  <a:gd name="-921" fmla="*/ 24292 w 2500792"/>
                  <a:gd name="-922" fmla="*/ 746760 h 2301240"/>
                  <a:gd name="-923" fmla="*/ 9052 w 2500792"/>
                  <a:gd name="-924" fmla="*/ 472440 h 2301240"/>
                  <a:gd name="-925" fmla="*/ 199552 w 2500792"/>
                  <a:gd name="-926" fmla="*/ 0 h 2301240"/>
                  <a:gd name="-927" fmla="*/ 199552 w 2500792"/>
                  <a:gd name="-928" fmla="*/ 0 h 2301240"/>
                  <a:gd name="-929" fmla="*/ 397672 w 2500792"/>
                  <a:gd name="-930" fmla="*/ 15240 h 2301240"/>
                  <a:gd name="-931" fmla="*/ 283372 w 2500792"/>
                  <a:gd name="-932" fmla="*/ 563880 h 2301240"/>
                  <a:gd name="-933" fmla="*/ 451012 w 2500792"/>
                  <a:gd name="-934" fmla="*/ 861060 h 2301240"/>
                  <a:gd name="-935" fmla="*/ 633892 w 2500792"/>
                  <a:gd name="-936" fmla="*/ 769620 h 2301240"/>
                  <a:gd name="-937" fmla="*/ 946312 w 2500792"/>
                  <a:gd name="-938" fmla="*/ 777240 h 2301240"/>
                  <a:gd name="-939" fmla="*/ 1068232 w 2500792"/>
                  <a:gd name="-940" fmla="*/ 769620 h 2301240"/>
                  <a:gd name="-941" fmla="*/ 1693072 w 2500792"/>
                  <a:gd name="-942" fmla="*/ 1043940 h 2301240"/>
                  <a:gd name="-943" fmla="*/ 2333152 w 2500792"/>
                  <a:gd name="-944" fmla="*/ 624840 h 2301240"/>
                  <a:gd name="-945" fmla="*/ 2500792 w 2500792"/>
                  <a:gd name="-946" fmla="*/ 716280 h 2301240"/>
                  <a:gd name="-947" fmla="*/ 1929292 w 2500792"/>
                  <a:gd name="-948" fmla="*/ 1310640 h 2301240"/>
                  <a:gd name="-949" fmla="*/ 1411132 w 2500792"/>
                  <a:gd name="-950" fmla="*/ 1264920 h 2301240"/>
                  <a:gd name="-951" fmla="*/ 1334932 w 2500792"/>
                  <a:gd name="-952" fmla="*/ 2141220 h 2301240"/>
                  <a:gd name="-953" fmla="*/ 1182532 w 2500792"/>
                  <a:gd name="-954" fmla="*/ 2202180 h 2301240"/>
                  <a:gd name="-955" fmla="*/ 938692 w 2500792"/>
                  <a:gd name="-956" fmla="*/ 2133600 h 2301240"/>
                  <a:gd name="-957" fmla="*/ 702472 w 2500792"/>
                  <a:gd name="-958" fmla="*/ 2301240 h 2301240"/>
                  <a:gd name="-959" fmla="*/ 511972 w 2500792"/>
                  <a:gd name="-960" fmla="*/ 2240280 h 2301240"/>
                  <a:gd name="-961" fmla="*/ 565312 w 2500792"/>
                  <a:gd name="-962" fmla="*/ 1935480 h 2301240"/>
                  <a:gd name="-963" fmla="*/ 24292 w 2500792"/>
                  <a:gd name="-964" fmla="*/ 746760 h 2301240"/>
                  <a:gd name="-965" fmla="*/ 9052 w 2500792"/>
                  <a:gd name="-966" fmla="*/ 472440 h 2301240"/>
                  <a:gd name="-967" fmla="*/ 199552 w 2500792"/>
                  <a:gd name="-968" fmla="*/ 0 h 2301240"/>
                  <a:gd name="-969" fmla="*/ 199552 w 2500792"/>
                  <a:gd name="-970" fmla="*/ 0 h 2301240"/>
                  <a:gd name="-971" fmla="*/ 397672 w 2500792"/>
                  <a:gd name="-972" fmla="*/ 15240 h 2301240"/>
                  <a:gd name="-973" fmla="*/ 283372 w 2500792"/>
                  <a:gd name="-974" fmla="*/ 563880 h 2301240"/>
                  <a:gd name="-975" fmla="*/ 451012 w 2500792"/>
                  <a:gd name="-976" fmla="*/ 861060 h 2301240"/>
                  <a:gd name="-977" fmla="*/ 633892 w 2500792"/>
                  <a:gd name="-978" fmla="*/ 769620 h 2301240"/>
                  <a:gd name="-979" fmla="*/ 946312 w 2500792"/>
                  <a:gd name="-980" fmla="*/ 777240 h 2301240"/>
                  <a:gd name="-981" fmla="*/ 1068232 w 2500792"/>
                  <a:gd name="-982" fmla="*/ 769620 h 2301240"/>
                  <a:gd name="-983" fmla="*/ 1693072 w 2500792"/>
                  <a:gd name="-984" fmla="*/ 1043940 h 2301240"/>
                  <a:gd name="-985" fmla="*/ 2333152 w 2500792"/>
                  <a:gd name="-986" fmla="*/ 624840 h 2301240"/>
                  <a:gd name="-987" fmla="*/ 2500792 w 2500792"/>
                  <a:gd name="-988" fmla="*/ 716280 h 2301240"/>
                  <a:gd name="-989" fmla="*/ 1929292 w 2500792"/>
                  <a:gd name="-990" fmla="*/ 1310640 h 2301240"/>
                  <a:gd name="-991" fmla="*/ 1411132 w 2500792"/>
                  <a:gd name="-992" fmla="*/ 1264920 h 2301240"/>
                  <a:gd name="-993" fmla="*/ 1334932 w 2500792"/>
                  <a:gd name="-994" fmla="*/ 2141220 h 2301240"/>
                  <a:gd name="-995" fmla="*/ 1182532 w 2500792"/>
                  <a:gd name="-996" fmla="*/ 2202180 h 2301240"/>
                  <a:gd name="-997" fmla="*/ 938692 w 2500792"/>
                  <a:gd name="-998" fmla="*/ 2133600 h 2301240"/>
                  <a:gd name="-999" fmla="*/ 702472 w 2500792"/>
                  <a:gd name="-1000" fmla="*/ 2301240 h 2301240"/>
                  <a:gd name="-1001" fmla="*/ 511972 w 2500792"/>
                  <a:gd name="-1002" fmla="*/ 2240280 h 2301240"/>
                  <a:gd name="-1003" fmla="*/ 580552 w 2500792"/>
                  <a:gd name="-1004" fmla="*/ 1912620 h 2301240"/>
                  <a:gd name="-1005" fmla="*/ 24292 w 2500792"/>
                  <a:gd name="-1006" fmla="*/ 746760 h 2301240"/>
                  <a:gd name="-1007" fmla="*/ 9052 w 2500792"/>
                  <a:gd name="-1008" fmla="*/ 472440 h 2301240"/>
                  <a:gd name="-1009" fmla="*/ 199552 w 2500792"/>
                  <a:gd name="-1010" fmla="*/ 0 h 2301240"/>
                  <a:gd name="-1011" fmla="*/ 199552 w 2500792"/>
                  <a:gd name="-1012" fmla="*/ 0 h 2301240"/>
                  <a:gd name="-1013" fmla="*/ 397672 w 2500792"/>
                  <a:gd name="-1014" fmla="*/ 15240 h 2301240"/>
                  <a:gd name="-1015" fmla="*/ 283372 w 2500792"/>
                  <a:gd name="-1016" fmla="*/ 563880 h 2301240"/>
                  <a:gd name="-1017" fmla="*/ 451012 w 2500792"/>
                  <a:gd name="-1018" fmla="*/ 861060 h 2301240"/>
                  <a:gd name="-1019" fmla="*/ 633892 w 2500792"/>
                  <a:gd name="-1020" fmla="*/ 769620 h 2301240"/>
                  <a:gd name="-1021" fmla="*/ 946312 w 2500792"/>
                  <a:gd name="-1022" fmla="*/ 777240 h 2301240"/>
                  <a:gd name="-1023" fmla="*/ 1068232 w 2500792"/>
                  <a:gd name="-1024" fmla="*/ 769620 h 2301240"/>
                  <a:gd name="-1025" fmla="*/ 1693072 w 2500792"/>
                  <a:gd name="-1026" fmla="*/ 1043940 h 2301240"/>
                  <a:gd name="-1027" fmla="*/ 2333152 w 2500792"/>
                  <a:gd name="-1028" fmla="*/ 624840 h 2301240"/>
                  <a:gd name="-1029" fmla="*/ 2500792 w 2500792"/>
                  <a:gd name="-1030" fmla="*/ 716280 h 2301240"/>
                  <a:gd name="-1031" fmla="*/ 1929292 w 2500792"/>
                  <a:gd name="-1032" fmla="*/ 1310640 h 2301240"/>
                  <a:gd name="-1033" fmla="*/ 1411132 w 2500792"/>
                  <a:gd name="-1034" fmla="*/ 1264920 h 2301240"/>
                  <a:gd name="-1035" fmla="*/ 1334932 w 2500792"/>
                  <a:gd name="-1036" fmla="*/ 2141220 h 2301240"/>
                  <a:gd name="-1037" fmla="*/ 1182532 w 2500792"/>
                  <a:gd name="-1038" fmla="*/ 2202180 h 2301240"/>
                  <a:gd name="-1039" fmla="*/ 938692 w 2500792"/>
                  <a:gd name="-1040" fmla="*/ 2133600 h 2301240"/>
                  <a:gd name="-1041" fmla="*/ 702472 w 2500792"/>
                  <a:gd name="-1042" fmla="*/ 2301240 h 2301240"/>
                  <a:gd name="-1043" fmla="*/ 511972 w 2500792"/>
                  <a:gd name="-1044" fmla="*/ 2240280 h 2301240"/>
                  <a:gd name="-1045" fmla="*/ 580552 w 2500792"/>
                  <a:gd name="-1046" fmla="*/ 1912620 h 2301240"/>
                  <a:gd name="-1047" fmla="*/ 24292 w 2500792"/>
                  <a:gd name="-1048" fmla="*/ 746760 h 2301240"/>
                  <a:gd name="-1049" fmla="*/ 9052 w 2500792"/>
                  <a:gd name="-1050" fmla="*/ 472440 h 2301240"/>
                  <a:gd name="-1051" fmla="*/ 199552 w 2500792"/>
                  <a:gd name="-1052" fmla="*/ 0 h 2301240"/>
                  <a:gd name="-1053" fmla="*/ 199552 w 2500792"/>
                  <a:gd name="-1054" fmla="*/ 0 h 2301240"/>
                  <a:gd name="-1055" fmla="*/ 397672 w 2500792"/>
                  <a:gd name="-1056" fmla="*/ 15240 h 2301240"/>
                  <a:gd name="-1057" fmla="*/ 283372 w 2500792"/>
                  <a:gd name="-1058" fmla="*/ 563880 h 2301240"/>
                  <a:gd name="-1059" fmla="*/ 451012 w 2500792"/>
                  <a:gd name="-1060" fmla="*/ 861060 h 2301240"/>
                  <a:gd name="-1061" fmla="*/ 633892 w 2500792"/>
                  <a:gd name="-1062" fmla="*/ 769620 h 2301240"/>
                  <a:gd name="-1063" fmla="*/ 946312 w 2500792"/>
                  <a:gd name="-1064" fmla="*/ 777240 h 2301240"/>
                  <a:gd name="-1065" fmla="*/ 1068232 w 2500792"/>
                  <a:gd name="-1066" fmla="*/ 769620 h 2301240"/>
                  <a:gd name="-1067" fmla="*/ 1693072 w 2500792"/>
                  <a:gd name="-1068" fmla="*/ 1043940 h 2301240"/>
                  <a:gd name="-1069" fmla="*/ 2333152 w 2500792"/>
                  <a:gd name="-1070" fmla="*/ 624840 h 2301240"/>
                  <a:gd name="-1071" fmla="*/ 2500792 w 2500792"/>
                  <a:gd name="-1072" fmla="*/ 716280 h 2301240"/>
                  <a:gd name="-1073" fmla="*/ 1929292 w 2500792"/>
                  <a:gd name="-1074" fmla="*/ 1310640 h 2301240"/>
                  <a:gd name="-1075" fmla="*/ 1411132 w 2500792"/>
                  <a:gd name="-1076" fmla="*/ 1264920 h 2301240"/>
                  <a:gd name="-1077" fmla="*/ 1334932 w 2500792"/>
                  <a:gd name="-1078" fmla="*/ 2141220 h 2301240"/>
                  <a:gd name="-1079" fmla="*/ 1182532 w 2500792"/>
                  <a:gd name="-1080" fmla="*/ 2202180 h 2301240"/>
                  <a:gd name="-1081" fmla="*/ 938692 w 2500792"/>
                  <a:gd name="-1082" fmla="*/ 2133600 h 2301240"/>
                  <a:gd name="-1083" fmla="*/ 702472 w 2500792"/>
                  <a:gd name="-1084" fmla="*/ 2301240 h 2301240"/>
                  <a:gd name="-1085" fmla="*/ 511972 w 2500792"/>
                  <a:gd name="-1086" fmla="*/ 2240280 h 2301240"/>
                  <a:gd name="-1087" fmla="*/ 511972 w 2500792"/>
                  <a:gd name="-1088" fmla="*/ 1813560 h 2301240"/>
                  <a:gd name="-1089" fmla="*/ 24292 w 2500792"/>
                  <a:gd name="-1090" fmla="*/ 746760 h 2301240"/>
                  <a:gd name="-1091" fmla="*/ 9052 w 2500792"/>
                  <a:gd name="-1092" fmla="*/ 472440 h 2301240"/>
                  <a:gd name="-1093" fmla="*/ 199552 w 2500792"/>
                  <a:gd name="-1094" fmla="*/ 0 h 2301240"/>
                  <a:gd name="-1095" fmla="*/ 199552 w 2500792"/>
                  <a:gd name="-1096" fmla="*/ 0 h 2301240"/>
                  <a:gd name="-1097" fmla="*/ 397672 w 2500792"/>
                  <a:gd name="-1098" fmla="*/ 15240 h 2301240"/>
                  <a:gd name="-1099" fmla="*/ 283372 w 2500792"/>
                  <a:gd name="-1100" fmla="*/ 563880 h 2301240"/>
                  <a:gd name="-1101" fmla="*/ 451012 w 2500792"/>
                  <a:gd name="-1102" fmla="*/ 861060 h 2301240"/>
                  <a:gd name="-1103" fmla="*/ 633892 w 2500792"/>
                  <a:gd name="-1104" fmla="*/ 769620 h 2301240"/>
                  <a:gd name="-1105" fmla="*/ 1068232 w 2500792"/>
                  <a:gd name="-1106" fmla="*/ 769620 h 2301240"/>
                  <a:gd name="-1107" fmla="*/ 1693072 w 2500792"/>
                  <a:gd name="-1108" fmla="*/ 1043940 h 2301240"/>
                  <a:gd name="-1109" fmla="*/ 2333152 w 2500792"/>
                  <a:gd name="-1110" fmla="*/ 624840 h 2301240"/>
                  <a:gd name="-1111" fmla="*/ 2500792 w 2500792"/>
                  <a:gd name="-1112" fmla="*/ 716280 h 2301240"/>
                  <a:gd name="-1113" fmla="*/ 1929292 w 2500792"/>
                  <a:gd name="-1114" fmla="*/ 1310640 h 2301240"/>
                  <a:gd name="-1115" fmla="*/ 1411132 w 2500792"/>
                  <a:gd name="-1116" fmla="*/ 1264920 h 2301240"/>
                  <a:gd name="-1117" fmla="*/ 1334932 w 2500792"/>
                  <a:gd name="-1118" fmla="*/ 2141220 h 2301240"/>
                  <a:gd name="-1119" fmla="*/ 1182532 w 2500792"/>
                  <a:gd name="-1120" fmla="*/ 2202180 h 2301240"/>
                  <a:gd name="-1121" fmla="*/ 938692 w 2500792"/>
                  <a:gd name="-1122" fmla="*/ 2133600 h 2301240"/>
                  <a:gd name="-1123" fmla="*/ 702472 w 2500792"/>
                  <a:gd name="-1124" fmla="*/ 2301240 h 2301240"/>
                  <a:gd name="-1125" fmla="*/ 511972 w 2500792"/>
                  <a:gd name="-1126" fmla="*/ 2240280 h 2301240"/>
                  <a:gd name="-1127" fmla="*/ 511972 w 2500792"/>
                  <a:gd name="-1128" fmla="*/ 1813560 h 2301240"/>
                  <a:gd name="-1129" fmla="*/ 24292 w 2500792"/>
                  <a:gd name="-1130" fmla="*/ 746760 h 2301240"/>
                  <a:gd name="-1131" fmla="*/ 9052 w 2500792"/>
                  <a:gd name="-1132" fmla="*/ 472440 h 2301240"/>
                  <a:gd name="-1133" fmla="*/ 199552 w 2500792"/>
                  <a:gd name="-1134" fmla="*/ 0 h 2301240"/>
                  <a:gd name="-1135" fmla="*/ 199552 w 2500792"/>
                  <a:gd name="-1136" fmla="*/ 0 h 2301240"/>
                  <a:gd name="-1137" fmla="*/ 397672 w 2500792"/>
                  <a:gd name="-1138" fmla="*/ 15240 h 2301240"/>
                  <a:gd name="-1139" fmla="*/ 283372 w 2500792"/>
                  <a:gd name="-1140" fmla="*/ 563880 h 2301240"/>
                  <a:gd name="-1141" fmla="*/ 451012 w 2500792"/>
                  <a:gd name="-1142" fmla="*/ 861060 h 2301240"/>
                  <a:gd name="-1143" fmla="*/ 633892 w 2500792"/>
                  <a:gd name="-1144" fmla="*/ 769620 h 2301240"/>
                  <a:gd name="-1145" fmla="*/ 968809 w 2500792"/>
                  <a:gd name="-1146" fmla="*/ 747526 h 2301240"/>
                  <a:gd name="-1147" fmla="*/ 1693072 w 2500792"/>
                  <a:gd name="-1148" fmla="*/ 1043940 h 2301240"/>
                  <a:gd name="-1149" fmla="*/ 2333152 w 2500792"/>
                  <a:gd name="-1150" fmla="*/ 624840 h 2301240"/>
                  <a:gd name="-1151" fmla="*/ 2500792 w 2500792"/>
                  <a:gd name="-1152" fmla="*/ 716280 h 2301240"/>
                  <a:gd name="-1153" fmla="*/ 1929292 w 2500792"/>
                  <a:gd name="-1154" fmla="*/ 1310640 h 2301240"/>
                  <a:gd name="-1155" fmla="*/ 1411132 w 2500792"/>
                  <a:gd name="-1156" fmla="*/ 1264920 h 2301240"/>
                  <a:gd name="-1157" fmla="*/ 1334932 w 2500792"/>
                  <a:gd name="-1158" fmla="*/ 2141220 h 2301240"/>
                  <a:gd name="-1159" fmla="*/ 1182532 w 2500792"/>
                  <a:gd name="-1160" fmla="*/ 2202180 h 2301240"/>
                  <a:gd name="-1161" fmla="*/ 938692 w 2500792"/>
                  <a:gd name="-1162" fmla="*/ 2133600 h 2301240"/>
                  <a:gd name="-1163" fmla="*/ 702472 w 2500792"/>
                  <a:gd name="-1164" fmla="*/ 2301240 h 2301240"/>
                  <a:gd name="-1165" fmla="*/ 511972 w 2500792"/>
                  <a:gd name="-1166" fmla="*/ 2240280 h 2301240"/>
                  <a:gd name="-1167" fmla="*/ 511972 w 2500792"/>
                  <a:gd name="-1168" fmla="*/ 1813560 h 2301240"/>
                  <a:gd name="-1169" fmla="*/ 24292 w 2500792"/>
                  <a:gd name="-1170" fmla="*/ 746760 h 2301240"/>
                  <a:gd name="-1171" fmla="*/ 9052 w 2500792"/>
                  <a:gd name="-1172" fmla="*/ 472440 h 2301240"/>
                  <a:gd name="-1173" fmla="*/ 199552 w 2500792"/>
                  <a:gd name="-1174" fmla="*/ 0 h 2301240"/>
                  <a:gd name="-1175" fmla="*/ 199552 w 2500792"/>
                  <a:gd name="-1176" fmla="*/ 0 h 2301240"/>
                  <a:gd name="-1177" fmla="*/ 397672 w 2500792"/>
                  <a:gd name="-1178" fmla="*/ 15240 h 2301240"/>
                  <a:gd name="-1179" fmla="*/ 283372 w 2500792"/>
                  <a:gd name="-1180" fmla="*/ 563880 h 2301240"/>
                  <a:gd name="-1181" fmla="*/ 451012 w 2500792"/>
                  <a:gd name="-1182" fmla="*/ 861060 h 2301240"/>
                  <a:gd name="-1183" fmla="*/ 733314 w 2500792"/>
                  <a:gd name="-1184" fmla="*/ 736480 h 2301240"/>
                  <a:gd name="-1185" fmla="*/ 968809 w 2500792"/>
                  <a:gd name="-1186" fmla="*/ 747526 h 2301240"/>
                  <a:gd name="-1187" fmla="*/ 1693072 w 2500792"/>
                  <a:gd name="-1188" fmla="*/ 1043940 h 2301240"/>
                  <a:gd name="-1189" fmla="*/ 2333152 w 2500792"/>
                  <a:gd name="-1190" fmla="*/ 624840 h 2301240"/>
                  <a:gd name="-1191" fmla="*/ 2500792 w 2500792"/>
                  <a:gd name="-1192" fmla="*/ 716280 h 2301240"/>
                  <a:gd name="-1193" fmla="*/ 1929292 w 2500792"/>
                  <a:gd name="-1194" fmla="*/ 1310640 h 2301240"/>
                  <a:gd name="-1195" fmla="*/ 1411132 w 2500792"/>
                  <a:gd name="-1196" fmla="*/ 1264920 h 2301240"/>
                  <a:gd name="-1197" fmla="*/ 1334932 w 2500792"/>
                  <a:gd name="-1198" fmla="*/ 2141220 h 2301240"/>
                  <a:gd name="-1199" fmla="*/ 1182532 w 2500792"/>
                  <a:gd name="-1200" fmla="*/ 2202180 h 2301240"/>
                  <a:gd name="-1201" fmla="*/ 938692 w 2500792"/>
                  <a:gd name="-1202" fmla="*/ 2133600 h 2301240"/>
                  <a:gd name="-1203" fmla="*/ 702472 w 2500792"/>
                  <a:gd name="-1204" fmla="*/ 2301240 h 2301240"/>
                  <a:gd name="-1205" fmla="*/ 511972 w 2500792"/>
                  <a:gd name="-1206" fmla="*/ 2240280 h 2301240"/>
                  <a:gd name="-1207" fmla="*/ 511972 w 2500792"/>
                  <a:gd name="-1208" fmla="*/ 1813560 h 2301240"/>
                  <a:gd name="-1209" fmla="*/ 24292 w 2500792"/>
                  <a:gd name="-1210" fmla="*/ 746760 h 2301240"/>
                  <a:gd name="-1211" fmla="*/ 9052 w 2500792"/>
                  <a:gd name="-1212" fmla="*/ 472440 h 2301240"/>
                  <a:gd name="-1213" fmla="*/ 199552 w 2500792"/>
                  <a:gd name="-1214" fmla="*/ 0 h 2301240"/>
                  <a:gd name="-1215" fmla="*/ 39581 w 2500792"/>
                  <a:gd name="-1216" fmla="*/ 21676 h 2286000"/>
                  <a:gd name="-1217" fmla="*/ 397672 w 2500792"/>
                  <a:gd name="-1218" fmla="*/ 0 h 2286000"/>
                  <a:gd name="-1219" fmla="*/ 283372 w 2500792"/>
                  <a:gd name="-1220" fmla="*/ 548640 h 2286000"/>
                  <a:gd name="-1221" fmla="*/ 451012 w 2500792"/>
                  <a:gd name="-1222" fmla="*/ 845820 h 2286000"/>
                  <a:gd name="-1223" fmla="*/ 733314 w 2500792"/>
                  <a:gd name="-1224" fmla="*/ 721240 h 2286000"/>
                  <a:gd name="-1225" fmla="*/ 968809 w 2500792"/>
                  <a:gd name="-1226" fmla="*/ 732286 h 2286000"/>
                  <a:gd name="-1227" fmla="*/ 1693072 w 2500792"/>
                  <a:gd name="-1228" fmla="*/ 1028700 h 2286000"/>
                  <a:gd name="-1229" fmla="*/ 2333152 w 2500792"/>
                  <a:gd name="-1230" fmla="*/ 609600 h 2286000"/>
                  <a:gd name="-1231" fmla="*/ 2500792 w 2500792"/>
                  <a:gd name="-1232" fmla="*/ 701040 h 2286000"/>
                  <a:gd name="-1233" fmla="*/ 1929292 w 2500792"/>
                  <a:gd name="-1234" fmla="*/ 1295400 h 2286000"/>
                  <a:gd name="-1235" fmla="*/ 1411132 w 2500792"/>
                  <a:gd name="-1236" fmla="*/ 1249680 h 2286000"/>
                  <a:gd name="-1237" fmla="*/ 1334932 w 2500792"/>
                  <a:gd name="-1238" fmla="*/ 2125980 h 2286000"/>
                  <a:gd name="-1239" fmla="*/ 1182532 w 2500792"/>
                  <a:gd name="-1240" fmla="*/ 2186940 h 2286000"/>
                  <a:gd name="-1241" fmla="*/ 938692 w 2500792"/>
                  <a:gd name="-1242" fmla="*/ 2118360 h 2286000"/>
                  <a:gd name="-1243" fmla="*/ 702472 w 2500792"/>
                  <a:gd name="-1244" fmla="*/ 2286000 h 2286000"/>
                  <a:gd name="-1245" fmla="*/ 511972 w 2500792"/>
                  <a:gd name="-1246" fmla="*/ 2225040 h 2286000"/>
                  <a:gd name="-1247" fmla="*/ 511972 w 2500792"/>
                  <a:gd name="-1248" fmla="*/ 1798320 h 2286000"/>
                  <a:gd name="-1249" fmla="*/ 24292 w 2500792"/>
                  <a:gd name="-1250" fmla="*/ 731520 h 2286000"/>
                  <a:gd name="-1251" fmla="*/ 9052 w 2500792"/>
                  <a:gd name="-1252" fmla="*/ 457200 h 2286000"/>
                  <a:gd name="-1253" fmla="*/ 39581 w 2500792"/>
                  <a:gd name="-1254" fmla="*/ 21676 h 2286000"/>
                  <a:gd name="-1255" fmla="*/ 39581 w 2500792"/>
                  <a:gd name="-1256" fmla="*/ 0 h 2264324"/>
                  <a:gd name="-1257" fmla="*/ 250007 w 2500792"/>
                  <a:gd name="-1258" fmla="*/ 15240 h 2264324"/>
                  <a:gd name="-1259" fmla="*/ 283372 w 2500792"/>
                  <a:gd name="-1260" fmla="*/ 526964 h 2264324"/>
                  <a:gd name="-1261" fmla="*/ 451012 w 2500792"/>
                  <a:gd name="-1262" fmla="*/ 824144 h 2264324"/>
                  <a:gd name="-1263" fmla="*/ 733314 w 2500792"/>
                  <a:gd name="-1264" fmla="*/ 699564 h 2264324"/>
                  <a:gd name="-1265" fmla="*/ 968809 w 2500792"/>
                  <a:gd name="-1266" fmla="*/ 710610 h 2264324"/>
                  <a:gd name="-1267" fmla="*/ 1693072 w 2500792"/>
                  <a:gd name="-1268" fmla="*/ 1007024 h 2264324"/>
                  <a:gd name="-1269" fmla="*/ 2333152 w 2500792"/>
                  <a:gd name="-1270" fmla="*/ 587924 h 2264324"/>
                  <a:gd name="-1271" fmla="*/ 2500792 w 2500792"/>
                  <a:gd name="-1272" fmla="*/ 679364 h 2264324"/>
                  <a:gd name="-1273" fmla="*/ 1929292 w 2500792"/>
                  <a:gd name="-1274" fmla="*/ 1273724 h 2264324"/>
                  <a:gd name="-1275" fmla="*/ 1411132 w 2500792"/>
                  <a:gd name="-1276" fmla="*/ 1228004 h 2264324"/>
                  <a:gd name="-1277" fmla="*/ 1334932 w 2500792"/>
                  <a:gd name="-1278" fmla="*/ 2104304 h 2264324"/>
                  <a:gd name="-1279" fmla="*/ 1182532 w 2500792"/>
                  <a:gd name="-1280" fmla="*/ 2165264 h 2264324"/>
                  <a:gd name="-1281" fmla="*/ 938692 w 2500792"/>
                  <a:gd name="-1282" fmla="*/ 2096684 h 2264324"/>
                  <a:gd name="-1283" fmla="*/ 702472 w 2500792"/>
                  <a:gd name="-1284" fmla="*/ 2264324 h 2264324"/>
                  <a:gd name="-1285" fmla="*/ 511972 w 2500792"/>
                  <a:gd name="-1286" fmla="*/ 2203364 h 2264324"/>
                  <a:gd name="-1287" fmla="*/ 511972 w 2500792"/>
                  <a:gd name="-1288" fmla="*/ 1776644 h 2264324"/>
                  <a:gd name="-1289" fmla="*/ 24292 w 2500792"/>
                  <a:gd name="-1290" fmla="*/ 709844 h 2264324"/>
                  <a:gd name="-1291" fmla="*/ 9052 w 2500792"/>
                  <a:gd name="-1292" fmla="*/ 435524 h 2264324"/>
                  <a:gd name="-1293" fmla="*/ 39581 w 2500792"/>
                  <a:gd name="-1294" fmla="*/ 0 h 2264324"/>
                  <a:gd name="-1295" fmla="*/ 39581 w 2500792"/>
                  <a:gd name="-1296" fmla="*/ 0 h 2264324"/>
                  <a:gd name="-1297" fmla="*/ 250007 w 2500792"/>
                  <a:gd name="-1298" fmla="*/ 15240 h 2264324"/>
                  <a:gd name="-1299" fmla="*/ 160317 w 2500792"/>
                  <a:gd name="-1300" fmla="*/ 551574 h 2264324"/>
                  <a:gd name="-1301" fmla="*/ 451012 w 2500792"/>
                  <a:gd name="-1302" fmla="*/ 824144 h 2264324"/>
                  <a:gd name="-1303" fmla="*/ 733314 w 2500792"/>
                  <a:gd name="-1304" fmla="*/ 699564 h 2264324"/>
                  <a:gd name="-1305" fmla="*/ 968809 w 2500792"/>
                  <a:gd name="-1306" fmla="*/ 710610 h 2264324"/>
                  <a:gd name="-1307" fmla="*/ 1693072 w 2500792"/>
                  <a:gd name="-1308" fmla="*/ 1007024 h 2264324"/>
                  <a:gd name="-1309" fmla="*/ 2333152 w 2500792"/>
                  <a:gd name="-1310" fmla="*/ 587924 h 2264324"/>
                  <a:gd name="-1311" fmla="*/ 2500792 w 2500792"/>
                  <a:gd name="-1312" fmla="*/ 679364 h 2264324"/>
                  <a:gd name="-1313" fmla="*/ 1929292 w 2500792"/>
                  <a:gd name="-1314" fmla="*/ 1273724 h 2264324"/>
                  <a:gd name="-1315" fmla="*/ 1411132 w 2500792"/>
                  <a:gd name="-1316" fmla="*/ 1228004 h 2264324"/>
                  <a:gd name="-1317" fmla="*/ 1334932 w 2500792"/>
                  <a:gd name="-1318" fmla="*/ 2104304 h 2264324"/>
                  <a:gd name="-1319" fmla="*/ 1182532 w 2500792"/>
                  <a:gd name="-1320" fmla="*/ 2165264 h 2264324"/>
                  <a:gd name="-1321" fmla="*/ 938692 w 2500792"/>
                  <a:gd name="-1322" fmla="*/ 2096684 h 2264324"/>
                  <a:gd name="-1323" fmla="*/ 702472 w 2500792"/>
                  <a:gd name="-1324" fmla="*/ 2264324 h 2264324"/>
                  <a:gd name="-1325" fmla="*/ 511972 w 2500792"/>
                  <a:gd name="-1326" fmla="*/ 2203364 h 2264324"/>
                  <a:gd name="-1327" fmla="*/ 511972 w 2500792"/>
                  <a:gd name="-1328" fmla="*/ 1776644 h 2264324"/>
                  <a:gd name="-1329" fmla="*/ 24292 w 2500792"/>
                  <a:gd name="-1330" fmla="*/ 709844 h 2264324"/>
                  <a:gd name="-1331" fmla="*/ 9052 w 2500792"/>
                  <a:gd name="-1332" fmla="*/ 435524 h 2264324"/>
                  <a:gd name="-1333" fmla="*/ 39581 w 2500792"/>
                  <a:gd name="-1334" fmla="*/ 0 h 2264324"/>
                  <a:gd name="-1335" fmla="*/ 140357 w 2601568"/>
                  <a:gd name="-1336" fmla="*/ 0 h 2264324"/>
                  <a:gd name="-1337" fmla="*/ 350783 w 2601568"/>
                  <a:gd name="-1338" fmla="*/ 15240 h 2264324"/>
                  <a:gd name="-1339" fmla="*/ 261093 w 2601568"/>
                  <a:gd name="-1340" fmla="*/ 551574 h 2264324"/>
                  <a:gd name="-1341" fmla="*/ 551788 w 2601568"/>
                  <a:gd name="-1342" fmla="*/ 824144 h 2264324"/>
                  <a:gd name="-1343" fmla="*/ 834090 w 2601568"/>
                  <a:gd name="-1344" fmla="*/ 699564 h 2264324"/>
                  <a:gd name="-1345" fmla="*/ 1069585 w 2601568"/>
                  <a:gd name="-1346" fmla="*/ 710610 h 2264324"/>
                  <a:gd name="-1347" fmla="*/ 1793848 w 2601568"/>
                  <a:gd name="-1348" fmla="*/ 1007024 h 2264324"/>
                  <a:gd name="-1349" fmla="*/ 2433928 w 2601568"/>
                  <a:gd name="-1350" fmla="*/ 587924 h 2264324"/>
                  <a:gd name="-1351" fmla="*/ 2601568 w 2601568"/>
                  <a:gd name="-1352" fmla="*/ 679364 h 2264324"/>
                  <a:gd name="-1353" fmla="*/ 2030068 w 2601568"/>
                  <a:gd name="-1354" fmla="*/ 1273724 h 2264324"/>
                  <a:gd name="-1355" fmla="*/ 1511908 w 2601568"/>
                  <a:gd name="-1356" fmla="*/ 1228004 h 2264324"/>
                  <a:gd name="-1357" fmla="*/ 1435708 w 2601568"/>
                  <a:gd name="-1358" fmla="*/ 2104304 h 2264324"/>
                  <a:gd name="-1359" fmla="*/ 1283308 w 2601568"/>
                  <a:gd name="-1360" fmla="*/ 2165264 h 2264324"/>
                  <a:gd name="-1361" fmla="*/ 1039468 w 2601568"/>
                  <a:gd name="-1362" fmla="*/ 2096684 h 2264324"/>
                  <a:gd name="-1363" fmla="*/ 803248 w 2601568"/>
                  <a:gd name="-1364" fmla="*/ 2264324 h 2264324"/>
                  <a:gd name="-1365" fmla="*/ 612748 w 2601568"/>
                  <a:gd name="-1366" fmla="*/ 2203364 h 2264324"/>
                  <a:gd name="-1367" fmla="*/ 612748 w 2601568"/>
                  <a:gd name="-1368" fmla="*/ 1776644 h 2264324"/>
                  <a:gd name="-1369" fmla="*/ 2013 w 2601568"/>
                  <a:gd name="-1370" fmla="*/ 709844 h 2264324"/>
                  <a:gd name="-1371" fmla="*/ 109828 w 2601568"/>
                  <a:gd name="-1372" fmla="*/ 435524 h 2264324"/>
                  <a:gd name="-1373" fmla="*/ 140357 w 2601568"/>
                  <a:gd name="-1374" fmla="*/ 0 h 2264324"/>
                  <a:gd name="-1375" fmla="*/ 159804 w 2621015"/>
                  <a:gd name="-1376" fmla="*/ 0 h 2264324"/>
                  <a:gd name="-1377" fmla="*/ 370230 w 2621015"/>
                  <a:gd name="-1378" fmla="*/ 15240 h 2264324"/>
                  <a:gd name="-1379" fmla="*/ 280540 w 2621015"/>
                  <a:gd name="-1380" fmla="*/ 551574 h 2264324"/>
                  <a:gd name="-1381" fmla="*/ 571235 w 2621015"/>
                  <a:gd name="-1382" fmla="*/ 824144 h 2264324"/>
                  <a:gd name="-1383" fmla="*/ 853537 w 2621015"/>
                  <a:gd name="-1384" fmla="*/ 699564 h 2264324"/>
                  <a:gd name="-1385" fmla="*/ 1089032 w 2621015"/>
                  <a:gd name="-1386" fmla="*/ 710610 h 2264324"/>
                  <a:gd name="-1387" fmla="*/ 1813295 w 2621015"/>
                  <a:gd name="-1388" fmla="*/ 1007024 h 2264324"/>
                  <a:gd name="-1389" fmla="*/ 2453375 w 2621015"/>
                  <a:gd name="-1390" fmla="*/ 587924 h 2264324"/>
                  <a:gd name="-1391" fmla="*/ 2621015 w 2621015"/>
                  <a:gd name="-1392" fmla="*/ 679364 h 2264324"/>
                  <a:gd name="-1393" fmla="*/ 2049515 w 2621015"/>
                  <a:gd name="-1394" fmla="*/ 1273724 h 2264324"/>
                  <a:gd name="-1395" fmla="*/ 1531355 w 2621015"/>
                  <a:gd name="-1396" fmla="*/ 1228004 h 2264324"/>
                  <a:gd name="-1397" fmla="*/ 1455155 w 2621015"/>
                  <a:gd name="-1398" fmla="*/ 2104304 h 2264324"/>
                  <a:gd name="-1399" fmla="*/ 1302755 w 2621015"/>
                  <a:gd name="-1400" fmla="*/ 2165264 h 2264324"/>
                  <a:gd name="-1401" fmla="*/ 1058915 w 2621015"/>
                  <a:gd name="-1402" fmla="*/ 2096684 h 2264324"/>
                  <a:gd name="-1403" fmla="*/ 822695 w 2621015"/>
                  <a:gd name="-1404" fmla="*/ 2264324 h 2264324"/>
                  <a:gd name="-1405" fmla="*/ 632195 w 2621015"/>
                  <a:gd name="-1406" fmla="*/ 2203364 h 2264324"/>
                  <a:gd name="-1407" fmla="*/ 632195 w 2621015"/>
                  <a:gd name="-1408" fmla="*/ 1776644 h 2264324"/>
                  <a:gd name="-1409" fmla="*/ 21460 w 2621015"/>
                  <a:gd name="-1410" fmla="*/ 709844 h 2264324"/>
                  <a:gd name="-1411" fmla="*/ 159804 w 2621015"/>
                  <a:gd name="-1412" fmla="*/ 0 h 2264324"/>
                  <a:gd name="-1413" fmla="*/ 159804 w 2621015"/>
                  <a:gd name="-1414" fmla="*/ 0 h 2264324"/>
                  <a:gd name="-1415" fmla="*/ 370230 w 2621015"/>
                  <a:gd name="-1416" fmla="*/ 15240 h 2264324"/>
                  <a:gd name="-1417" fmla="*/ 280540 w 2621015"/>
                  <a:gd name="-1418" fmla="*/ 551574 h 2264324"/>
                  <a:gd name="-1419" fmla="*/ 571235 w 2621015"/>
                  <a:gd name="-1420" fmla="*/ 824144 h 2264324"/>
                  <a:gd name="-1421" fmla="*/ 829234 w 2621015"/>
                  <a:gd name="-1422" fmla="*/ 748170 h 2264324"/>
                  <a:gd name="-1423" fmla="*/ 1089032 w 2621015"/>
                  <a:gd name="-1424" fmla="*/ 710610 h 2264324"/>
                  <a:gd name="-1425" fmla="*/ 1813295 w 2621015"/>
                  <a:gd name="-1426" fmla="*/ 1007024 h 2264324"/>
                  <a:gd name="-1427" fmla="*/ 2453375 w 2621015"/>
                  <a:gd name="-1428" fmla="*/ 587924 h 2264324"/>
                  <a:gd name="-1429" fmla="*/ 2621015 w 2621015"/>
                  <a:gd name="-1430" fmla="*/ 679364 h 2264324"/>
                  <a:gd name="-1431" fmla="*/ 2049515 w 2621015"/>
                  <a:gd name="-1432" fmla="*/ 1273724 h 2264324"/>
                  <a:gd name="-1433" fmla="*/ 1531355 w 2621015"/>
                  <a:gd name="-1434" fmla="*/ 1228004 h 2264324"/>
                  <a:gd name="-1435" fmla="*/ 1455155 w 2621015"/>
                  <a:gd name="-1436" fmla="*/ 2104304 h 2264324"/>
                  <a:gd name="-1437" fmla="*/ 1302755 w 2621015"/>
                  <a:gd name="-1438" fmla="*/ 2165264 h 2264324"/>
                  <a:gd name="-1439" fmla="*/ 1058915 w 2621015"/>
                  <a:gd name="-1440" fmla="*/ 2096684 h 2264324"/>
                  <a:gd name="-1441" fmla="*/ 822695 w 2621015"/>
                  <a:gd name="-1442" fmla="*/ 2264324 h 2264324"/>
                  <a:gd name="-1443" fmla="*/ 632195 w 2621015"/>
                  <a:gd name="-1444" fmla="*/ 2203364 h 2264324"/>
                  <a:gd name="-1445" fmla="*/ 632195 w 2621015"/>
                  <a:gd name="-1446" fmla="*/ 1776644 h 2264324"/>
                  <a:gd name="-1447" fmla="*/ 21460 w 2621015"/>
                  <a:gd name="-1448" fmla="*/ 709844 h 2264324"/>
                  <a:gd name="-1449" fmla="*/ 159804 w 2621015"/>
                  <a:gd name="-1450" fmla="*/ 0 h 2264324"/>
                  <a:gd name="-1451" fmla="*/ 159804 w 2621015"/>
                  <a:gd name="-1452" fmla="*/ 0 h 2264324"/>
                  <a:gd name="-1453" fmla="*/ 370230 w 2621015"/>
                  <a:gd name="-1454" fmla="*/ 15240 h 2264324"/>
                  <a:gd name="-1455" fmla="*/ 280540 w 2621015"/>
                  <a:gd name="-1456" fmla="*/ 551574 h 2264324"/>
                  <a:gd name="-1457" fmla="*/ 571235 w 2621015"/>
                  <a:gd name="-1458" fmla="*/ 824144 h 2264324"/>
                  <a:gd name="-1459" fmla="*/ 829234 w 2621015"/>
                  <a:gd name="-1460" fmla="*/ 748170 h 2264324"/>
                  <a:gd name="-1461" fmla="*/ 1089032 w 2621015"/>
                  <a:gd name="-1462" fmla="*/ 710610 h 2264324"/>
                  <a:gd name="-1463" fmla="*/ 1813295 w 2621015"/>
                  <a:gd name="-1464" fmla="*/ 1007024 h 2264324"/>
                  <a:gd name="-1465" fmla="*/ 2453375 w 2621015"/>
                  <a:gd name="-1466" fmla="*/ 587924 h 2264324"/>
                  <a:gd name="-1467" fmla="*/ 2621015 w 2621015"/>
                  <a:gd name="-1468" fmla="*/ 679364 h 2264324"/>
                  <a:gd name="-1469" fmla="*/ 2049515 w 2621015"/>
                  <a:gd name="-1470" fmla="*/ 1273724 h 2264324"/>
                  <a:gd name="-1471" fmla="*/ 1531355 w 2621015"/>
                  <a:gd name="-1472" fmla="*/ 1228004 h 2264324"/>
                  <a:gd name="-1473" fmla="*/ 1455155 w 2621015"/>
                  <a:gd name="-1474" fmla="*/ 2104304 h 2264324"/>
                  <a:gd name="-1475" fmla="*/ 1302755 w 2621015"/>
                  <a:gd name="-1476" fmla="*/ 2165264 h 2264324"/>
                  <a:gd name="-1477" fmla="*/ 1058915 w 2621015"/>
                  <a:gd name="-1478" fmla="*/ 2096684 h 2264324"/>
                  <a:gd name="-1479" fmla="*/ 822695 w 2621015"/>
                  <a:gd name="-1480" fmla="*/ 2264324 h 2264324"/>
                  <a:gd name="-1481" fmla="*/ 610592 w 2621015"/>
                  <a:gd name="-1482" fmla="*/ 2192562 h 2264324"/>
                  <a:gd name="-1483" fmla="*/ 632195 w 2621015"/>
                  <a:gd name="-1484" fmla="*/ 1776644 h 2264324"/>
                  <a:gd name="-1485" fmla="*/ 21460 w 2621015"/>
                  <a:gd name="-1486" fmla="*/ 709844 h 2264324"/>
                  <a:gd name="-1487" fmla="*/ 159804 w 2621015"/>
                  <a:gd name="-1488" fmla="*/ 0 h 2264324"/>
                  <a:gd name="-1489" fmla="*/ 159804 w 2621015"/>
                  <a:gd name="-1490" fmla="*/ 0 h 2288831"/>
                  <a:gd name="-1491" fmla="*/ 370230 w 2621015"/>
                  <a:gd name="-1492" fmla="*/ 15240 h 2288831"/>
                  <a:gd name="-1493" fmla="*/ 280540 w 2621015"/>
                  <a:gd name="-1494" fmla="*/ 551574 h 2288831"/>
                  <a:gd name="-1495" fmla="*/ 571235 w 2621015"/>
                  <a:gd name="-1496" fmla="*/ 824144 h 2288831"/>
                  <a:gd name="-1497" fmla="*/ 829234 w 2621015"/>
                  <a:gd name="-1498" fmla="*/ 748170 h 2288831"/>
                  <a:gd name="-1499" fmla="*/ 1089032 w 2621015"/>
                  <a:gd name="-1500" fmla="*/ 710610 h 2288831"/>
                  <a:gd name="-1501" fmla="*/ 1813295 w 2621015"/>
                  <a:gd name="-1502" fmla="*/ 1007024 h 2288831"/>
                  <a:gd name="-1503" fmla="*/ 2453375 w 2621015"/>
                  <a:gd name="-1504" fmla="*/ 587924 h 2288831"/>
                  <a:gd name="-1505" fmla="*/ 2621015 w 2621015"/>
                  <a:gd name="-1506" fmla="*/ 679364 h 2288831"/>
                  <a:gd name="-1507" fmla="*/ 2049515 w 2621015"/>
                  <a:gd name="-1508" fmla="*/ 1273724 h 2288831"/>
                  <a:gd name="-1509" fmla="*/ 1531355 w 2621015"/>
                  <a:gd name="-1510" fmla="*/ 1228004 h 2288831"/>
                  <a:gd name="-1511" fmla="*/ 1455155 w 2621015"/>
                  <a:gd name="-1512" fmla="*/ 2104304 h 2288831"/>
                  <a:gd name="-1513" fmla="*/ 1302755 w 2621015"/>
                  <a:gd name="-1514" fmla="*/ 2165264 h 2288831"/>
                  <a:gd name="-1515" fmla="*/ 1058915 w 2621015"/>
                  <a:gd name="-1516" fmla="*/ 2096684 h 2288831"/>
                  <a:gd name="-1517" fmla="*/ 822695 w 2621015"/>
                  <a:gd name="-1518" fmla="*/ 2264324 h 2288831"/>
                  <a:gd name="-1519" fmla="*/ 610592 w 2621015"/>
                  <a:gd name="-1520" fmla="*/ 2192562 h 2288831"/>
                  <a:gd name="-1521" fmla="*/ 632195 w 2621015"/>
                  <a:gd name="-1522" fmla="*/ 1776644 h 2288831"/>
                  <a:gd name="-1523" fmla="*/ 21460 w 2621015"/>
                  <a:gd name="-1524" fmla="*/ 709844 h 2288831"/>
                  <a:gd name="-1525" fmla="*/ 159804 w 2621015"/>
                  <a:gd name="-1526" fmla="*/ 0 h 2288831"/>
                  <a:gd name="-1527" fmla="*/ 159804 w 2621015"/>
                  <a:gd name="-1528" fmla="*/ 0 h 2288831"/>
                  <a:gd name="-1529" fmla="*/ 370230 w 2621015"/>
                  <a:gd name="-1530" fmla="*/ 15240 h 2288831"/>
                  <a:gd name="-1531" fmla="*/ 280540 w 2621015"/>
                  <a:gd name="-1532" fmla="*/ 551574 h 2288831"/>
                  <a:gd name="-1533" fmla="*/ 571235 w 2621015"/>
                  <a:gd name="-1534" fmla="*/ 824144 h 2288831"/>
                  <a:gd name="-1535" fmla="*/ 829234 w 2621015"/>
                  <a:gd name="-1536" fmla="*/ 748170 h 2288831"/>
                  <a:gd name="-1537" fmla="*/ 1089032 w 2621015"/>
                  <a:gd name="-1538" fmla="*/ 710610 h 2288831"/>
                  <a:gd name="-1539" fmla="*/ 1813295 w 2621015"/>
                  <a:gd name="-1540" fmla="*/ 1007024 h 2288831"/>
                  <a:gd name="-1541" fmla="*/ 2453375 w 2621015"/>
                  <a:gd name="-1542" fmla="*/ 587924 h 2288831"/>
                  <a:gd name="-1543" fmla="*/ 2621015 w 2621015"/>
                  <a:gd name="-1544" fmla="*/ 679364 h 2288831"/>
                  <a:gd name="-1545" fmla="*/ 2049515 w 2621015"/>
                  <a:gd name="-1546" fmla="*/ 1273724 h 2288831"/>
                  <a:gd name="-1547" fmla="*/ 1531355 w 2621015"/>
                  <a:gd name="-1548" fmla="*/ 1228004 h 2288831"/>
                  <a:gd name="-1549" fmla="*/ 1455155 w 2621015"/>
                  <a:gd name="-1550" fmla="*/ 2104304 h 2288831"/>
                  <a:gd name="-1551" fmla="*/ 1302755 w 2621015"/>
                  <a:gd name="-1552" fmla="*/ 2165264 h 2288831"/>
                  <a:gd name="-1553" fmla="*/ 1058915 w 2621015"/>
                  <a:gd name="-1554" fmla="*/ 2096684 h 2288831"/>
                  <a:gd name="-1555" fmla="*/ 822695 w 2621015"/>
                  <a:gd name="-1556" fmla="*/ 2264324 h 2288831"/>
                  <a:gd name="-1557" fmla="*/ 610592 w 2621015"/>
                  <a:gd name="-1558" fmla="*/ 2192562 h 2288831"/>
                  <a:gd name="-1559" fmla="*/ 632195 w 2621015"/>
                  <a:gd name="-1560" fmla="*/ 1776644 h 2288831"/>
                  <a:gd name="-1561" fmla="*/ 21460 w 2621015"/>
                  <a:gd name="-1562" fmla="*/ 709844 h 2288831"/>
                  <a:gd name="-1563" fmla="*/ 159804 w 2621015"/>
                  <a:gd name="-1564" fmla="*/ 0 h 2288831"/>
                  <a:gd name="-1565" fmla="*/ 159804 w 2621015"/>
                  <a:gd name="-1566" fmla="*/ 0 h 2288831"/>
                  <a:gd name="-1567" fmla="*/ 370230 w 2621015"/>
                  <a:gd name="-1568" fmla="*/ 15240 h 2288831"/>
                  <a:gd name="-1569" fmla="*/ 280540 w 2621015"/>
                  <a:gd name="-1570" fmla="*/ 551574 h 2288831"/>
                  <a:gd name="-1571" fmla="*/ 571235 w 2621015"/>
                  <a:gd name="-1572" fmla="*/ 824144 h 2288831"/>
                  <a:gd name="-1573" fmla="*/ 829234 w 2621015"/>
                  <a:gd name="-1574" fmla="*/ 748170 h 2288831"/>
                  <a:gd name="-1575" fmla="*/ 1089032 w 2621015"/>
                  <a:gd name="-1576" fmla="*/ 710610 h 2288831"/>
                  <a:gd name="-1577" fmla="*/ 1813295 w 2621015"/>
                  <a:gd name="-1578" fmla="*/ 1007024 h 2288831"/>
                  <a:gd name="-1579" fmla="*/ 2453375 w 2621015"/>
                  <a:gd name="-1580" fmla="*/ 587924 h 2288831"/>
                  <a:gd name="-1581" fmla="*/ 2621015 w 2621015"/>
                  <a:gd name="-1582" fmla="*/ 679364 h 2288831"/>
                  <a:gd name="-1583" fmla="*/ 2049515 w 2621015"/>
                  <a:gd name="-1584" fmla="*/ 1273724 h 2288831"/>
                  <a:gd name="-1585" fmla="*/ 1531355 w 2621015"/>
                  <a:gd name="-1586" fmla="*/ 1228004 h 2288831"/>
                  <a:gd name="-1587" fmla="*/ 1455155 w 2621015"/>
                  <a:gd name="-1588" fmla="*/ 2104304 h 2288831"/>
                  <a:gd name="-1589" fmla="*/ 1302755 w 2621015"/>
                  <a:gd name="-1590" fmla="*/ 2165264 h 2288831"/>
                  <a:gd name="-1591" fmla="*/ 1058915 w 2621015"/>
                  <a:gd name="-1592" fmla="*/ 2096684 h 2288831"/>
                  <a:gd name="-1593" fmla="*/ 822695 w 2621015"/>
                  <a:gd name="-1594" fmla="*/ 2264324 h 2288831"/>
                  <a:gd name="-1595" fmla="*/ 610592 w 2621015"/>
                  <a:gd name="-1596" fmla="*/ 2192562 h 2288831"/>
                  <a:gd name="-1597" fmla="*/ 632195 w 2621015"/>
                  <a:gd name="-1598" fmla="*/ 1776644 h 2288831"/>
                  <a:gd name="-1599" fmla="*/ 21460 w 2621015"/>
                  <a:gd name="-1600" fmla="*/ 709844 h 2288831"/>
                  <a:gd name="-1601" fmla="*/ 159804 w 2621015"/>
                  <a:gd name="-1602" fmla="*/ 0 h 2288831"/>
                </a:gdLst>
                <a:ahLst/>
                <a:cxnLst>
                  <a:cxn ang="0">
                    <a:pos x="-1565" y="-1566"/>
                  </a:cxn>
                  <a:cxn ang="0">
                    <a:pos x="-1567" y="-1568"/>
                  </a:cxn>
                  <a:cxn ang="0">
                    <a:pos x="-1569" y="-1570"/>
                  </a:cxn>
                  <a:cxn ang="0">
                    <a:pos x="-1571" y="-1572"/>
                  </a:cxn>
                  <a:cxn ang="0">
                    <a:pos x="-1573" y="-1574"/>
                  </a:cxn>
                  <a:cxn ang="0">
                    <a:pos x="-1575" y="-1576"/>
                  </a:cxn>
                  <a:cxn ang="0">
                    <a:pos x="-1577" y="-1578"/>
                  </a:cxn>
                  <a:cxn ang="0">
                    <a:pos x="-1579" y="-1580"/>
                  </a:cxn>
                  <a:cxn ang="0">
                    <a:pos x="-1581" y="-1582"/>
                  </a:cxn>
                  <a:cxn ang="0">
                    <a:pos x="-1583" y="-1584"/>
                  </a:cxn>
                  <a:cxn ang="0">
                    <a:pos x="-1585" y="-1586"/>
                  </a:cxn>
                  <a:cxn ang="0">
                    <a:pos x="-1587" y="-1588"/>
                  </a:cxn>
                  <a:cxn ang="0">
                    <a:pos x="-1589" y="-1590"/>
                  </a:cxn>
                  <a:cxn ang="0">
                    <a:pos x="-1591" y="-1592"/>
                  </a:cxn>
                  <a:cxn ang="0">
                    <a:pos x="-1593" y="-1594"/>
                  </a:cxn>
                  <a:cxn ang="0">
                    <a:pos x="-1595" y="-1596"/>
                  </a:cxn>
                  <a:cxn ang="0">
                    <a:pos x="-1597" y="-1598"/>
                  </a:cxn>
                  <a:cxn ang="0">
                    <a:pos x="-1599" y="-1600"/>
                  </a:cxn>
                  <a:cxn ang="0">
                    <a:pos x="-1601" y="-1602"/>
                  </a:cxn>
                </a:cxnLst>
                <a:rect l="l" t="t" r="r" b="b"/>
                <a:pathLst>
                  <a:path w="2621015" h="2288831">
                    <a:moveTo>
                      <a:pt x="159804" y="0"/>
                    </a:moveTo>
                    <a:lnTo>
                      <a:pt x="370230" y="15240"/>
                    </a:lnTo>
                    <a:lnTo>
                      <a:pt x="280540" y="551574"/>
                    </a:lnTo>
                    <a:lnTo>
                      <a:pt x="571235" y="824144"/>
                    </a:lnTo>
                    <a:lnTo>
                      <a:pt x="829234" y="748170"/>
                    </a:lnTo>
                    <a:lnTo>
                      <a:pt x="1089032" y="710610"/>
                    </a:lnTo>
                    <a:lnTo>
                      <a:pt x="1813295" y="1007024"/>
                    </a:lnTo>
                    <a:lnTo>
                      <a:pt x="2453375" y="587924"/>
                    </a:lnTo>
                    <a:lnTo>
                      <a:pt x="2621015" y="679364"/>
                    </a:lnTo>
                    <a:cubicBezTo>
                      <a:pt x="2420355" y="874944"/>
                      <a:pt x="2356855" y="1085764"/>
                      <a:pt x="2049515" y="1273724"/>
                    </a:cubicBezTo>
                    <a:cubicBezTo>
                      <a:pt x="1897115" y="1304204"/>
                      <a:pt x="1775195" y="1273724"/>
                      <a:pt x="1531355" y="1228004"/>
                    </a:cubicBezTo>
                    <a:cubicBezTo>
                      <a:pt x="1444995" y="1502324"/>
                      <a:pt x="1472935" y="1814744"/>
                      <a:pt x="1455155" y="2104304"/>
                    </a:cubicBezTo>
                    <a:lnTo>
                      <a:pt x="1302755" y="2165264"/>
                    </a:lnTo>
                    <a:cubicBezTo>
                      <a:pt x="1251955" y="2185584"/>
                      <a:pt x="1138925" y="2080174"/>
                      <a:pt x="1058915" y="2096684"/>
                    </a:cubicBezTo>
                    <a:lnTo>
                      <a:pt x="822695" y="2264324"/>
                    </a:lnTo>
                    <a:cubicBezTo>
                      <a:pt x="743955" y="2320204"/>
                      <a:pt x="642342" y="2273842"/>
                      <a:pt x="610592" y="2192562"/>
                    </a:cubicBezTo>
                    <a:cubicBezTo>
                      <a:pt x="643612" y="2085882"/>
                      <a:pt x="675375" y="1944284"/>
                      <a:pt x="632195" y="1776644"/>
                    </a:cubicBezTo>
                    <a:cubicBezTo>
                      <a:pt x="484875" y="1309284"/>
                      <a:pt x="214500" y="1062904"/>
                      <a:pt x="21460" y="709844"/>
                    </a:cubicBezTo>
                    <a:cubicBezTo>
                      <a:pt x="-57272" y="413737"/>
                      <a:pt x="101676" y="115767"/>
                      <a:pt x="15980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492048" y="-100165"/>
                <a:ext cx="251460" cy="248299"/>
                <a:chOff x="1254461" y="1767840"/>
                <a:chExt cx="251460" cy="236220"/>
              </a:xfrm>
            </p:grpSpPr>
            <p:sp>
              <p:nvSpPr>
                <p:cNvPr id="4" name="任意多边形 3"/>
                <p:cNvSpPr/>
                <p:nvPr/>
              </p:nvSpPr>
              <p:spPr>
                <a:xfrm>
                  <a:off x="1254461" y="1767840"/>
                  <a:ext cx="251460" cy="236220"/>
                </a:xfrm>
                <a:custGeom>
                  <a:avLst/>
                  <a:gdLst>
                    <a:gd name="connsiteX0" fmla="*/ 0 w 251460"/>
                    <a:gd name="connsiteY0" fmla="*/ 236220 h 236220"/>
                    <a:gd name="connsiteX1" fmla="*/ 22860 w 251460"/>
                    <a:gd name="connsiteY1" fmla="*/ 0 h 236220"/>
                    <a:gd name="connsiteX2" fmla="*/ 205740 w 251460"/>
                    <a:gd name="connsiteY2" fmla="*/ 15240 h 236220"/>
                    <a:gd name="connsiteX3" fmla="*/ 251460 w 251460"/>
                    <a:gd name="connsiteY3" fmla="*/ 205740 h 236220"/>
                    <a:gd name="connsiteX4" fmla="*/ 0 w 251460"/>
                    <a:gd name="connsiteY4" fmla="*/ 23622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36220">
                      <a:moveTo>
                        <a:pt x="0" y="236220"/>
                      </a:moveTo>
                      <a:lnTo>
                        <a:pt x="22860" y="0"/>
                      </a:lnTo>
                      <a:lnTo>
                        <a:pt x="205740" y="15240"/>
                      </a:lnTo>
                      <a:lnTo>
                        <a:pt x="251460" y="205740"/>
                      </a:lnTo>
                      <a:lnTo>
                        <a:pt x="0" y="236220"/>
                      </a:lnTo>
                      <a:close/>
                    </a:path>
                  </a:pathLst>
                </a:custGeom>
                <a:solidFill>
                  <a:srgbClr val="FFC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4"/>
                <p:cNvSpPr/>
                <p:nvPr/>
              </p:nvSpPr>
              <p:spPr>
                <a:xfrm>
                  <a:off x="1268730" y="1769745"/>
                  <a:ext cx="207645" cy="116205"/>
                </a:xfrm>
                <a:custGeom>
                  <a:avLst/>
                  <a:gdLst>
                    <a:gd name="connsiteX0" fmla="*/ 0 w 194310"/>
                    <a:gd name="connsiteY0" fmla="*/ 114300 h 114300"/>
                    <a:gd name="connsiteX1" fmla="*/ 194310 w 194310"/>
                    <a:gd name="connsiteY1" fmla="*/ 68580 h 114300"/>
                    <a:gd name="connsiteX2" fmla="*/ 190500 w 194310"/>
                    <a:gd name="connsiteY2" fmla="*/ 19050 h 114300"/>
                    <a:gd name="connsiteX3" fmla="*/ 15240 w 194310"/>
                    <a:gd name="connsiteY3" fmla="*/ 0 h 114300"/>
                    <a:gd name="connsiteX4" fmla="*/ 0 w 194310"/>
                    <a:gd name="connsiteY4" fmla="*/ 114300 h 114300"/>
                    <a:gd name="-1" fmla="*/ 0 w 194310"/>
                    <a:gd name="-2" fmla="*/ 114300 h 114300"/>
                    <a:gd name="-3" fmla="*/ 194310 w 194310"/>
                    <a:gd name="-4" fmla="*/ 68580 h 114300"/>
                    <a:gd name="-5" fmla="*/ 190500 w 194310"/>
                    <a:gd name="-6" fmla="*/ 15240 h 114300"/>
                    <a:gd name="-7" fmla="*/ 15240 w 194310"/>
                    <a:gd name="-8" fmla="*/ 0 h 114300"/>
                    <a:gd name="-9" fmla="*/ 0 w 194310"/>
                    <a:gd name="-10" fmla="*/ 114300 h 114300"/>
                    <a:gd name="-11" fmla="*/ 0 w 207645"/>
                    <a:gd name="-12" fmla="*/ 114300 h 114300"/>
                    <a:gd name="-13" fmla="*/ 207645 w 207645"/>
                    <a:gd name="-14" fmla="*/ 72390 h 114300"/>
                    <a:gd name="-15" fmla="*/ 190500 w 207645"/>
                    <a:gd name="-16" fmla="*/ 15240 h 114300"/>
                    <a:gd name="-17" fmla="*/ 15240 w 207645"/>
                    <a:gd name="-18" fmla="*/ 0 h 114300"/>
                    <a:gd name="-19" fmla="*/ 0 w 207645"/>
                    <a:gd name="-20" fmla="*/ 114300 h 114300"/>
                    <a:gd name="-21" fmla="*/ 0 w 207645"/>
                    <a:gd name="-22" fmla="*/ 118110 h 118110"/>
                    <a:gd name="-23" fmla="*/ 207645 w 207645"/>
                    <a:gd name="-24" fmla="*/ 76200 h 118110"/>
                    <a:gd name="-25" fmla="*/ 190500 w 207645"/>
                    <a:gd name="-26" fmla="*/ 19050 h 118110"/>
                    <a:gd name="-27" fmla="*/ 5715 w 207645"/>
                    <a:gd name="-28" fmla="*/ 0 h 118110"/>
                    <a:gd name="-29" fmla="*/ 0 w 207645"/>
                    <a:gd name="-30" fmla="*/ 118110 h 118110"/>
                    <a:gd name="-31" fmla="*/ 0 w 207645"/>
                    <a:gd name="-32" fmla="*/ 118110 h 118110"/>
                    <a:gd name="-33" fmla="*/ 207645 w 207645"/>
                    <a:gd name="-34" fmla="*/ 76200 h 118110"/>
                    <a:gd name="-35" fmla="*/ 184785 w 207645"/>
                    <a:gd name="-36" fmla="*/ 13335 h 118110"/>
                    <a:gd name="-37" fmla="*/ 5715 w 207645"/>
                    <a:gd name="-38" fmla="*/ 0 h 118110"/>
                    <a:gd name="-39" fmla="*/ 0 w 207645"/>
                    <a:gd name="-40" fmla="*/ 118110 h 118110"/>
                    <a:gd name="-41" fmla="*/ 0 w 207645"/>
                    <a:gd name="-42" fmla="*/ 116205 h 116205"/>
                    <a:gd name="-43" fmla="*/ 207645 w 207645"/>
                    <a:gd name="-44" fmla="*/ 74295 h 116205"/>
                    <a:gd name="-45" fmla="*/ 184785 w 207645"/>
                    <a:gd name="-46" fmla="*/ 11430 h 116205"/>
                    <a:gd name="-47" fmla="*/ 9525 w 207645"/>
                    <a:gd name="-48" fmla="*/ 0 h 116205"/>
                    <a:gd name="-49" fmla="*/ 0 w 207645"/>
                    <a:gd name="-50" fmla="*/ 116205 h 116205"/>
                    <a:gd name="-51" fmla="*/ 0 w 207645"/>
                    <a:gd name="-52" fmla="*/ 116205 h 116205"/>
                    <a:gd name="-53" fmla="*/ 207645 w 207645"/>
                    <a:gd name="-54" fmla="*/ 74295 h 116205"/>
                    <a:gd name="-55" fmla="*/ 192405 w 207645"/>
                    <a:gd name="-56" fmla="*/ 9525 h 116205"/>
                    <a:gd name="-57" fmla="*/ 9525 w 207645"/>
                    <a:gd name="-58" fmla="*/ 0 h 116205"/>
                    <a:gd name="-59" fmla="*/ 0 w 207645"/>
                    <a:gd name="-60" fmla="*/ 116205 h 116205"/>
                  </a:gdLst>
                  <a:ahLst/>
                  <a:cxnLst>
                    <a:cxn ang="0">
                      <a:pos x="-51" y="-52"/>
                    </a:cxn>
                    <a:cxn ang="0">
                      <a:pos x="-53" y="-54"/>
                    </a:cxn>
                    <a:cxn ang="0">
                      <a:pos x="-55" y="-56"/>
                    </a:cxn>
                    <a:cxn ang="0">
                      <a:pos x="-57" y="-58"/>
                    </a:cxn>
                    <a:cxn ang="0">
                      <a:pos x="-59" y="-60"/>
                    </a:cxn>
                  </a:cxnLst>
                  <a:rect l="l" t="t" r="r" b="b"/>
                  <a:pathLst>
                    <a:path w="207645" h="116205">
                      <a:moveTo>
                        <a:pt x="0" y="116205"/>
                      </a:moveTo>
                      <a:lnTo>
                        <a:pt x="207645" y="74295"/>
                      </a:lnTo>
                      <a:lnTo>
                        <a:pt x="192405" y="9525"/>
                      </a:lnTo>
                      <a:lnTo>
                        <a:pt x="9525" y="0"/>
                      </a:lnTo>
                      <a:lnTo>
                        <a:pt x="0" y="116205"/>
                      </a:lnTo>
                      <a:close/>
                    </a:path>
                  </a:pathLst>
                </a:custGeom>
                <a:solidFill>
                  <a:srgbClr val="BA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任意多边形 7"/>
              <p:cNvSpPr/>
              <p:nvPr/>
            </p:nvSpPr>
            <p:spPr>
              <a:xfrm>
                <a:off x="357448" y="-741815"/>
                <a:ext cx="613410" cy="667617"/>
              </a:xfrm>
              <a:custGeom>
                <a:avLst/>
                <a:gdLst>
                  <a:gd name="connsiteX0" fmla="*/ 19050 w 613410"/>
                  <a:gd name="connsiteY0" fmla="*/ 594360 h 643890"/>
                  <a:gd name="connsiteX1" fmla="*/ 26670 w 613410"/>
                  <a:gd name="connsiteY1" fmla="*/ 643890 h 643890"/>
                  <a:gd name="connsiteX2" fmla="*/ 419100 w 613410"/>
                  <a:gd name="connsiteY2" fmla="*/ 632460 h 643890"/>
                  <a:gd name="connsiteX3" fmla="*/ 533400 w 613410"/>
                  <a:gd name="connsiteY3" fmla="*/ 518160 h 643890"/>
                  <a:gd name="connsiteX4" fmla="*/ 518160 w 613410"/>
                  <a:gd name="connsiteY4" fmla="*/ 308610 h 643890"/>
                  <a:gd name="connsiteX5" fmla="*/ 613410 w 613410"/>
                  <a:gd name="connsiteY5" fmla="*/ 312420 h 643890"/>
                  <a:gd name="connsiteX6" fmla="*/ 541020 w 613410"/>
                  <a:gd name="connsiteY6" fmla="*/ 0 h 643890"/>
                  <a:gd name="connsiteX7" fmla="*/ 441960 w 613410"/>
                  <a:gd name="connsiteY7" fmla="*/ 49530 h 643890"/>
                  <a:gd name="connsiteX8" fmla="*/ 384810 w 613410"/>
                  <a:gd name="connsiteY8" fmla="*/ 22860 h 643890"/>
                  <a:gd name="connsiteX9" fmla="*/ 0 w 613410"/>
                  <a:gd name="connsiteY9" fmla="*/ 57150 h 643890"/>
                  <a:gd name="connsiteX10" fmla="*/ 19050 w 613410"/>
                  <a:gd name="connsiteY10" fmla="*/ 594360 h 643890"/>
                  <a:gd name="-1" fmla="*/ 19050 w 613410"/>
                  <a:gd name="-2" fmla="*/ 594360 h 643890"/>
                  <a:gd name="-3" fmla="*/ 26670 w 613410"/>
                  <a:gd name="-4" fmla="*/ 643890 h 643890"/>
                  <a:gd name="-5" fmla="*/ 419100 w 613410"/>
                  <a:gd name="-6" fmla="*/ 632460 h 643890"/>
                  <a:gd name="-7" fmla="*/ 533400 w 613410"/>
                  <a:gd name="-8" fmla="*/ 518160 h 643890"/>
                  <a:gd name="-9" fmla="*/ 518160 w 613410"/>
                  <a:gd name="-10" fmla="*/ 308610 h 643890"/>
                  <a:gd name="-11" fmla="*/ 613410 w 613410"/>
                  <a:gd name="-12" fmla="*/ 312420 h 643890"/>
                  <a:gd name="-13" fmla="*/ 541020 w 613410"/>
                  <a:gd name="-14" fmla="*/ 0 h 643890"/>
                  <a:gd name="-15" fmla="*/ 384810 w 613410"/>
                  <a:gd name="-16" fmla="*/ 22860 h 643890"/>
                  <a:gd name="-17" fmla="*/ 0 w 613410"/>
                  <a:gd name="-18" fmla="*/ 57150 h 643890"/>
                  <a:gd name="-19" fmla="*/ 19050 w 613410"/>
                  <a:gd name="-20" fmla="*/ 594360 h 643890"/>
                  <a:gd name="-21" fmla="*/ 19050 w 613410"/>
                  <a:gd name="-22" fmla="*/ 594360 h 636270"/>
                  <a:gd name="-23" fmla="*/ 34290 w 613410"/>
                  <a:gd name="-24" fmla="*/ 636270 h 636270"/>
                  <a:gd name="-25" fmla="*/ 419100 w 613410"/>
                  <a:gd name="-26" fmla="*/ 632460 h 636270"/>
                  <a:gd name="-27" fmla="*/ 533400 w 613410"/>
                  <a:gd name="-28" fmla="*/ 518160 h 636270"/>
                  <a:gd name="-29" fmla="*/ 518160 w 613410"/>
                  <a:gd name="-30" fmla="*/ 308610 h 636270"/>
                  <a:gd name="-31" fmla="*/ 613410 w 613410"/>
                  <a:gd name="-32" fmla="*/ 312420 h 636270"/>
                  <a:gd name="-33" fmla="*/ 541020 w 613410"/>
                  <a:gd name="-34" fmla="*/ 0 h 636270"/>
                  <a:gd name="-35" fmla="*/ 384810 w 613410"/>
                  <a:gd name="-36" fmla="*/ 22860 h 636270"/>
                  <a:gd name="-37" fmla="*/ 0 w 613410"/>
                  <a:gd name="-38" fmla="*/ 57150 h 636270"/>
                  <a:gd name="-39" fmla="*/ 19050 w 613410"/>
                  <a:gd name="-40" fmla="*/ 594360 h 636270"/>
                  <a:gd name="-41" fmla="*/ 19050 w 613410"/>
                  <a:gd name="-42" fmla="*/ 594360 h 668882"/>
                  <a:gd name="-43" fmla="*/ 34290 w 613410"/>
                  <a:gd name="-44" fmla="*/ 636270 h 668882"/>
                  <a:gd name="-45" fmla="*/ 419100 w 613410"/>
                  <a:gd name="-46" fmla="*/ 632460 h 668882"/>
                  <a:gd name="-47" fmla="*/ 533400 w 613410"/>
                  <a:gd name="-48" fmla="*/ 518160 h 668882"/>
                  <a:gd name="-49" fmla="*/ 518160 w 613410"/>
                  <a:gd name="-50" fmla="*/ 308610 h 668882"/>
                  <a:gd name="-51" fmla="*/ 613410 w 613410"/>
                  <a:gd name="-52" fmla="*/ 312420 h 668882"/>
                  <a:gd name="-53" fmla="*/ 541020 w 613410"/>
                  <a:gd name="-54" fmla="*/ 0 h 668882"/>
                  <a:gd name="-55" fmla="*/ 384810 w 613410"/>
                  <a:gd name="-56" fmla="*/ 22860 h 668882"/>
                  <a:gd name="-57" fmla="*/ 0 w 613410"/>
                  <a:gd name="-58" fmla="*/ 57150 h 668882"/>
                  <a:gd name="-59" fmla="*/ 19050 w 613410"/>
                  <a:gd name="-60" fmla="*/ 594360 h 668882"/>
                  <a:gd name="-61" fmla="*/ 11430 w 613410"/>
                  <a:gd name="-62" fmla="*/ 537210 h 668882"/>
                  <a:gd name="-63" fmla="*/ 34290 w 613410"/>
                  <a:gd name="-64" fmla="*/ 636270 h 668882"/>
                  <a:gd name="-65" fmla="*/ 419100 w 613410"/>
                  <a:gd name="-66" fmla="*/ 632460 h 668882"/>
                  <a:gd name="-67" fmla="*/ 533400 w 613410"/>
                  <a:gd name="-68" fmla="*/ 518160 h 668882"/>
                  <a:gd name="-69" fmla="*/ 518160 w 613410"/>
                  <a:gd name="-70" fmla="*/ 308610 h 668882"/>
                  <a:gd name="-71" fmla="*/ 613410 w 613410"/>
                  <a:gd name="-72" fmla="*/ 312420 h 668882"/>
                  <a:gd name="-73" fmla="*/ 541020 w 613410"/>
                  <a:gd name="-74" fmla="*/ 0 h 668882"/>
                  <a:gd name="-75" fmla="*/ 384810 w 613410"/>
                  <a:gd name="-76" fmla="*/ 22860 h 668882"/>
                  <a:gd name="-77" fmla="*/ 0 w 613410"/>
                  <a:gd name="-78" fmla="*/ 57150 h 668882"/>
                  <a:gd name="-79" fmla="*/ 11430 w 613410"/>
                  <a:gd name="-80" fmla="*/ 537210 h 668882"/>
                  <a:gd name="-81" fmla="*/ 11430 w 613410"/>
                  <a:gd name="-82" fmla="*/ 537210 h 675715"/>
                  <a:gd name="-83" fmla="*/ 34290 w 613410"/>
                  <a:gd name="-84" fmla="*/ 636270 h 675715"/>
                  <a:gd name="-85" fmla="*/ 434340 w 613410"/>
                  <a:gd name="-86" fmla="*/ 655320 h 675715"/>
                  <a:gd name="-87" fmla="*/ 533400 w 613410"/>
                  <a:gd name="-88" fmla="*/ 518160 h 675715"/>
                  <a:gd name="-89" fmla="*/ 518160 w 613410"/>
                  <a:gd name="-90" fmla="*/ 308610 h 675715"/>
                  <a:gd name="-91" fmla="*/ 613410 w 613410"/>
                  <a:gd name="-92" fmla="*/ 312420 h 675715"/>
                  <a:gd name="-93" fmla="*/ 541020 w 613410"/>
                  <a:gd name="-94" fmla="*/ 0 h 675715"/>
                  <a:gd name="-95" fmla="*/ 384810 w 613410"/>
                  <a:gd name="-96" fmla="*/ 22860 h 675715"/>
                  <a:gd name="-97" fmla="*/ 0 w 613410"/>
                  <a:gd name="-98" fmla="*/ 57150 h 675715"/>
                  <a:gd name="-99" fmla="*/ 11430 w 613410"/>
                  <a:gd name="-100" fmla="*/ 537210 h 675715"/>
                  <a:gd name="-101" fmla="*/ 11430 w 613410"/>
                  <a:gd name="-102" fmla="*/ 537210 h 675715"/>
                  <a:gd name="-103" fmla="*/ 34290 w 613410"/>
                  <a:gd name="-104" fmla="*/ 636270 h 675715"/>
                  <a:gd name="-105" fmla="*/ 434340 w 613410"/>
                  <a:gd name="-106" fmla="*/ 655320 h 675715"/>
                  <a:gd name="-107" fmla="*/ 533400 w 613410"/>
                  <a:gd name="-108" fmla="*/ 518160 h 675715"/>
                  <a:gd name="-109" fmla="*/ 518160 w 613410"/>
                  <a:gd name="-110" fmla="*/ 308610 h 675715"/>
                  <a:gd name="-111" fmla="*/ 613410 w 613410"/>
                  <a:gd name="-112" fmla="*/ 312420 h 675715"/>
                  <a:gd name="-113" fmla="*/ 541020 w 613410"/>
                  <a:gd name="-114" fmla="*/ 0 h 675715"/>
                  <a:gd name="-115" fmla="*/ 384810 w 613410"/>
                  <a:gd name="-116" fmla="*/ 22860 h 675715"/>
                  <a:gd name="-117" fmla="*/ 0 w 613410"/>
                  <a:gd name="-118" fmla="*/ 57150 h 675715"/>
                  <a:gd name="-119" fmla="*/ 11430 w 613410"/>
                  <a:gd name="-120" fmla="*/ 537210 h 675715"/>
                  <a:gd name="-121" fmla="*/ 11430 w 613410"/>
                  <a:gd name="-122" fmla="*/ 537210 h 636270"/>
                  <a:gd name="-123" fmla="*/ 34290 w 613410"/>
                  <a:gd name="-124" fmla="*/ 636270 h 636270"/>
                  <a:gd name="-125" fmla="*/ 533400 w 613410"/>
                  <a:gd name="-126" fmla="*/ 518160 h 636270"/>
                  <a:gd name="-127" fmla="*/ 518160 w 613410"/>
                  <a:gd name="-128" fmla="*/ 308610 h 636270"/>
                  <a:gd name="-129" fmla="*/ 613410 w 613410"/>
                  <a:gd name="-130" fmla="*/ 312420 h 636270"/>
                  <a:gd name="-131" fmla="*/ 541020 w 613410"/>
                  <a:gd name="-132" fmla="*/ 0 h 636270"/>
                  <a:gd name="-133" fmla="*/ 384810 w 613410"/>
                  <a:gd name="-134" fmla="*/ 22860 h 636270"/>
                  <a:gd name="-135" fmla="*/ 0 w 613410"/>
                  <a:gd name="-136" fmla="*/ 57150 h 636270"/>
                  <a:gd name="-137" fmla="*/ 11430 w 613410"/>
                  <a:gd name="-138" fmla="*/ 537210 h 636270"/>
                  <a:gd name="-139" fmla="*/ 11430 w 613410"/>
                  <a:gd name="-140" fmla="*/ 537210 h 652127"/>
                  <a:gd name="-141" fmla="*/ 34290 w 613410"/>
                  <a:gd name="-142" fmla="*/ 636270 h 652127"/>
                  <a:gd name="-143" fmla="*/ 415290 w 613410"/>
                  <a:gd name="-144" fmla="*/ 643890 h 652127"/>
                  <a:gd name="-145" fmla="*/ 533400 w 613410"/>
                  <a:gd name="-146" fmla="*/ 518160 h 652127"/>
                  <a:gd name="-147" fmla="*/ 518160 w 613410"/>
                  <a:gd name="-148" fmla="*/ 308610 h 652127"/>
                  <a:gd name="-149" fmla="*/ 613410 w 613410"/>
                  <a:gd name="-150" fmla="*/ 312420 h 652127"/>
                  <a:gd name="-151" fmla="*/ 541020 w 613410"/>
                  <a:gd name="-152" fmla="*/ 0 h 652127"/>
                  <a:gd name="-153" fmla="*/ 384810 w 613410"/>
                  <a:gd name="-154" fmla="*/ 22860 h 652127"/>
                  <a:gd name="-155" fmla="*/ 0 w 613410"/>
                  <a:gd name="-156" fmla="*/ 57150 h 652127"/>
                  <a:gd name="-157" fmla="*/ 11430 w 613410"/>
                  <a:gd name="-158" fmla="*/ 537210 h 652127"/>
                  <a:gd name="-159" fmla="*/ 11430 w 613410"/>
                  <a:gd name="-160" fmla="*/ 537210 h 667617"/>
                  <a:gd name="-161" fmla="*/ 34290 w 613410"/>
                  <a:gd name="-162" fmla="*/ 636270 h 667617"/>
                  <a:gd name="-163" fmla="*/ 415290 w 613410"/>
                  <a:gd name="-164" fmla="*/ 643890 h 667617"/>
                  <a:gd name="-165" fmla="*/ 518160 w 613410"/>
                  <a:gd name="-166" fmla="*/ 308610 h 667617"/>
                  <a:gd name="-167" fmla="*/ 613410 w 613410"/>
                  <a:gd name="-168" fmla="*/ 312420 h 667617"/>
                  <a:gd name="-169" fmla="*/ 541020 w 613410"/>
                  <a:gd name="-170" fmla="*/ 0 h 667617"/>
                  <a:gd name="-171" fmla="*/ 384810 w 613410"/>
                  <a:gd name="-172" fmla="*/ 22860 h 667617"/>
                  <a:gd name="-173" fmla="*/ 0 w 613410"/>
                  <a:gd name="-174" fmla="*/ 57150 h 667617"/>
                  <a:gd name="-175" fmla="*/ 11430 w 613410"/>
                  <a:gd name="-176" fmla="*/ 537210 h 667617"/>
                  <a:gd name="-177" fmla="*/ 11430 w 613410"/>
                  <a:gd name="-178" fmla="*/ 537210 h 667617"/>
                  <a:gd name="-179" fmla="*/ 34290 w 613410"/>
                  <a:gd name="-180" fmla="*/ 636270 h 667617"/>
                  <a:gd name="-181" fmla="*/ 415290 w 613410"/>
                  <a:gd name="-182" fmla="*/ 643890 h 667617"/>
                  <a:gd name="-183" fmla="*/ 560055 w 613410"/>
                  <a:gd name="-184" fmla="*/ 508081 h 667617"/>
                  <a:gd name="-185" fmla="*/ 518160 w 613410"/>
                  <a:gd name="-186" fmla="*/ 308610 h 667617"/>
                  <a:gd name="-187" fmla="*/ 613410 w 613410"/>
                  <a:gd name="-188" fmla="*/ 312420 h 667617"/>
                  <a:gd name="-189" fmla="*/ 541020 w 613410"/>
                  <a:gd name="-190" fmla="*/ 0 h 667617"/>
                  <a:gd name="-191" fmla="*/ 384810 w 613410"/>
                  <a:gd name="-192" fmla="*/ 22860 h 667617"/>
                  <a:gd name="-193" fmla="*/ 0 w 613410"/>
                  <a:gd name="-194" fmla="*/ 57150 h 667617"/>
                  <a:gd name="-195" fmla="*/ 11430 w 613410"/>
                  <a:gd name="-196" fmla="*/ 537210 h 667617"/>
                </a:gdLst>
                <a:ahLst/>
                <a:cxnLst>
                  <a:cxn ang="0">
                    <a:pos x="-177" y="-178"/>
                  </a:cxn>
                  <a:cxn ang="0">
                    <a:pos x="-179" y="-180"/>
                  </a:cxn>
                  <a:cxn ang="0">
                    <a:pos x="-181" y="-182"/>
                  </a:cxn>
                  <a:cxn ang="0">
                    <a:pos x="-183" y="-184"/>
                  </a:cxn>
                  <a:cxn ang="0">
                    <a:pos x="-185" y="-186"/>
                  </a:cxn>
                  <a:cxn ang="0">
                    <a:pos x="-187" y="-188"/>
                  </a:cxn>
                  <a:cxn ang="0">
                    <a:pos x="-189" y="-190"/>
                  </a:cxn>
                  <a:cxn ang="0">
                    <a:pos x="-191" y="-192"/>
                  </a:cxn>
                  <a:cxn ang="0">
                    <a:pos x="-193" y="-194"/>
                  </a:cxn>
                  <a:cxn ang="0">
                    <a:pos x="-195" y="-196"/>
                  </a:cxn>
                </a:cxnLst>
                <a:rect l="l" t="t" r="r" b="b"/>
                <a:pathLst>
                  <a:path w="613410" h="667617">
                    <a:moveTo>
                      <a:pt x="11430" y="537210"/>
                    </a:moveTo>
                    <a:lnTo>
                      <a:pt x="34290" y="636270"/>
                    </a:lnTo>
                    <a:cubicBezTo>
                      <a:pt x="91440" y="642620"/>
                      <a:pt x="334645" y="698500"/>
                      <a:pt x="415290" y="643890"/>
                    </a:cubicBezTo>
                    <a:cubicBezTo>
                      <a:pt x="490217" y="624430"/>
                      <a:pt x="542910" y="563961"/>
                      <a:pt x="560055" y="508081"/>
                    </a:cubicBezTo>
                    <a:cubicBezTo>
                      <a:pt x="577200" y="452201"/>
                      <a:pt x="496567" y="343125"/>
                      <a:pt x="518160" y="308610"/>
                    </a:cubicBezTo>
                    <a:lnTo>
                      <a:pt x="613410" y="312420"/>
                    </a:lnTo>
                    <a:lnTo>
                      <a:pt x="541020" y="0"/>
                    </a:lnTo>
                    <a:lnTo>
                      <a:pt x="384810" y="22860"/>
                    </a:lnTo>
                    <a:lnTo>
                      <a:pt x="0" y="57150"/>
                    </a:lnTo>
                    <a:lnTo>
                      <a:pt x="11430" y="537210"/>
                    </a:lnTo>
                    <a:close/>
                  </a:path>
                </a:pathLst>
              </a:custGeom>
              <a:solidFill>
                <a:srgbClr val="FFC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8"/>
              <p:cNvSpPr/>
              <p:nvPr/>
            </p:nvSpPr>
            <p:spPr>
              <a:xfrm>
                <a:off x="154883" y="-892231"/>
                <a:ext cx="775681" cy="859376"/>
              </a:xfrm>
              <a:custGeom>
                <a:avLst/>
                <a:gdLst>
                  <a:gd name="connsiteX0" fmla="*/ 773433 w 775681"/>
                  <a:gd name="connsiteY0" fmla="*/ 137163 h 859376"/>
                  <a:gd name="connsiteX1" fmla="*/ 678183 w 775681"/>
                  <a:gd name="connsiteY1" fmla="*/ 247653 h 859376"/>
                  <a:gd name="connsiteX2" fmla="*/ 575313 w 775681"/>
                  <a:gd name="connsiteY2" fmla="*/ 232413 h 859376"/>
                  <a:gd name="connsiteX3" fmla="*/ 487683 w 775681"/>
                  <a:gd name="connsiteY3" fmla="*/ 308613 h 859376"/>
                  <a:gd name="connsiteX4" fmla="*/ 445773 w 775681"/>
                  <a:gd name="connsiteY4" fmla="*/ 445773 h 859376"/>
                  <a:gd name="connsiteX5" fmla="*/ 491493 w 775681"/>
                  <a:gd name="connsiteY5" fmla="*/ 624843 h 859376"/>
                  <a:gd name="connsiteX6" fmla="*/ 381003 w 775681"/>
                  <a:gd name="connsiteY6" fmla="*/ 624843 h 859376"/>
                  <a:gd name="connsiteX7" fmla="*/ 342903 w 775681"/>
                  <a:gd name="connsiteY7" fmla="*/ 476253 h 859376"/>
                  <a:gd name="connsiteX8" fmla="*/ 259083 w 775681"/>
                  <a:gd name="connsiteY8" fmla="*/ 476253 h 859376"/>
                  <a:gd name="connsiteX9" fmla="*/ 232413 w 775681"/>
                  <a:gd name="connsiteY9" fmla="*/ 563883 h 859376"/>
                  <a:gd name="connsiteX10" fmla="*/ 335283 w 775681"/>
                  <a:gd name="connsiteY10" fmla="*/ 651513 h 859376"/>
                  <a:gd name="connsiteX11" fmla="*/ 266703 w 775681"/>
                  <a:gd name="connsiteY11" fmla="*/ 788673 h 859376"/>
                  <a:gd name="connsiteX12" fmla="*/ 91443 w 775681"/>
                  <a:gd name="connsiteY12" fmla="*/ 857253 h 859376"/>
                  <a:gd name="connsiteX13" fmla="*/ 3 w 775681"/>
                  <a:gd name="connsiteY13" fmla="*/ 712473 h 859376"/>
                  <a:gd name="connsiteX14" fmla="*/ 87633 w 775681"/>
                  <a:gd name="connsiteY14" fmla="*/ 586743 h 859376"/>
                  <a:gd name="connsiteX15" fmla="*/ 57153 w 775681"/>
                  <a:gd name="connsiteY15" fmla="*/ 457203 h 859376"/>
                  <a:gd name="connsiteX16" fmla="*/ 99063 w 775681"/>
                  <a:gd name="connsiteY16" fmla="*/ 323853 h 859376"/>
                  <a:gd name="connsiteX17" fmla="*/ 102873 w 775681"/>
                  <a:gd name="connsiteY17" fmla="*/ 144783 h 859376"/>
                  <a:gd name="connsiteX18" fmla="*/ 396243 w 775681"/>
                  <a:gd name="connsiteY18" fmla="*/ 99063 h 859376"/>
                  <a:gd name="connsiteX19" fmla="*/ 579123 w 775681"/>
                  <a:gd name="connsiteY19" fmla="*/ 3 h 859376"/>
                  <a:gd name="connsiteX20" fmla="*/ 773433 w 775681"/>
                  <a:gd name="connsiteY20" fmla="*/ 137163 h 8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5681" h="859376">
                    <a:moveTo>
                      <a:pt x="773433" y="137163"/>
                    </a:moveTo>
                    <a:cubicBezTo>
                      <a:pt x="789943" y="178438"/>
                      <a:pt x="711203" y="231778"/>
                      <a:pt x="678183" y="247653"/>
                    </a:cubicBezTo>
                    <a:cubicBezTo>
                      <a:pt x="645163" y="263528"/>
                      <a:pt x="607063" y="222253"/>
                      <a:pt x="575313" y="232413"/>
                    </a:cubicBezTo>
                    <a:cubicBezTo>
                      <a:pt x="543563" y="242573"/>
                      <a:pt x="509273" y="273053"/>
                      <a:pt x="487683" y="308613"/>
                    </a:cubicBezTo>
                    <a:cubicBezTo>
                      <a:pt x="466093" y="344173"/>
                      <a:pt x="445138" y="393068"/>
                      <a:pt x="445773" y="445773"/>
                    </a:cubicBezTo>
                    <a:cubicBezTo>
                      <a:pt x="446408" y="498478"/>
                      <a:pt x="502288" y="594998"/>
                      <a:pt x="491493" y="624843"/>
                    </a:cubicBezTo>
                    <a:cubicBezTo>
                      <a:pt x="480698" y="654688"/>
                      <a:pt x="405768" y="649608"/>
                      <a:pt x="381003" y="624843"/>
                    </a:cubicBezTo>
                    <a:cubicBezTo>
                      <a:pt x="356238" y="600078"/>
                      <a:pt x="363223" y="501018"/>
                      <a:pt x="342903" y="476253"/>
                    </a:cubicBezTo>
                    <a:cubicBezTo>
                      <a:pt x="322583" y="451488"/>
                      <a:pt x="277498" y="461648"/>
                      <a:pt x="259083" y="476253"/>
                    </a:cubicBezTo>
                    <a:cubicBezTo>
                      <a:pt x="240668" y="490858"/>
                      <a:pt x="219713" y="534673"/>
                      <a:pt x="232413" y="563883"/>
                    </a:cubicBezTo>
                    <a:cubicBezTo>
                      <a:pt x="245113" y="593093"/>
                      <a:pt x="329568" y="614048"/>
                      <a:pt x="335283" y="651513"/>
                    </a:cubicBezTo>
                    <a:cubicBezTo>
                      <a:pt x="340998" y="688978"/>
                      <a:pt x="307343" y="754383"/>
                      <a:pt x="266703" y="788673"/>
                    </a:cubicBezTo>
                    <a:cubicBezTo>
                      <a:pt x="226063" y="822963"/>
                      <a:pt x="135893" y="869953"/>
                      <a:pt x="91443" y="857253"/>
                    </a:cubicBezTo>
                    <a:cubicBezTo>
                      <a:pt x="46993" y="844553"/>
                      <a:pt x="638" y="757558"/>
                      <a:pt x="3" y="712473"/>
                    </a:cubicBezTo>
                    <a:cubicBezTo>
                      <a:pt x="-632" y="667388"/>
                      <a:pt x="78108" y="629288"/>
                      <a:pt x="87633" y="586743"/>
                    </a:cubicBezTo>
                    <a:cubicBezTo>
                      <a:pt x="97158" y="544198"/>
                      <a:pt x="55248" y="501018"/>
                      <a:pt x="57153" y="457203"/>
                    </a:cubicBezTo>
                    <a:cubicBezTo>
                      <a:pt x="59058" y="413388"/>
                      <a:pt x="91443" y="375923"/>
                      <a:pt x="99063" y="323853"/>
                    </a:cubicBezTo>
                    <a:cubicBezTo>
                      <a:pt x="106683" y="271783"/>
                      <a:pt x="53343" y="182248"/>
                      <a:pt x="102873" y="144783"/>
                    </a:cubicBezTo>
                    <a:cubicBezTo>
                      <a:pt x="152403" y="107318"/>
                      <a:pt x="316868" y="123193"/>
                      <a:pt x="396243" y="99063"/>
                    </a:cubicBezTo>
                    <a:cubicBezTo>
                      <a:pt x="475618" y="74933"/>
                      <a:pt x="517528" y="638"/>
                      <a:pt x="579123" y="3"/>
                    </a:cubicBezTo>
                    <a:cubicBezTo>
                      <a:pt x="640718" y="-632"/>
                      <a:pt x="756923" y="95888"/>
                      <a:pt x="773433" y="137163"/>
                    </a:cubicBezTo>
                    <a:close/>
                  </a:path>
                </a:pathLst>
              </a:custGeom>
              <a:solidFill>
                <a:srgbClr val="191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p:cNvGrpSpPr/>
              <p:nvPr/>
            </p:nvGrpSpPr>
            <p:grpSpPr>
              <a:xfrm>
                <a:off x="2089793" y="-1157577"/>
                <a:ext cx="870508" cy="287366"/>
                <a:chOff x="5730240" y="-1678940"/>
                <a:chExt cx="870508" cy="287366"/>
              </a:xfrm>
            </p:grpSpPr>
            <p:sp>
              <p:nvSpPr>
                <p:cNvPr id="32" name="圆角矩形 31"/>
                <p:cNvSpPr/>
                <p:nvPr/>
              </p:nvSpPr>
              <p:spPr>
                <a:xfrm>
                  <a:off x="6537961" y="-1661853"/>
                  <a:ext cx="62787" cy="231140"/>
                </a:xfrm>
                <a:prstGeom prst="roundRect">
                  <a:avLst/>
                </a:prstGeom>
                <a:solidFill>
                  <a:srgbClr val="FEC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圆角矩形 28"/>
                <p:cNvSpPr/>
                <p:nvPr/>
              </p:nvSpPr>
              <p:spPr>
                <a:xfrm>
                  <a:off x="5730240" y="-1661853"/>
                  <a:ext cx="62787" cy="231140"/>
                </a:xfrm>
                <a:prstGeom prst="roundRect">
                  <a:avLst/>
                </a:prstGeom>
                <a:solidFill>
                  <a:srgbClr val="FEC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25"/>
                <p:cNvSpPr/>
                <p:nvPr/>
              </p:nvSpPr>
              <p:spPr>
                <a:xfrm>
                  <a:off x="5752388" y="-1678940"/>
                  <a:ext cx="826212" cy="142240"/>
                </a:xfrm>
                <a:custGeom>
                  <a:avLst/>
                  <a:gdLst>
                    <a:gd name="connsiteX0" fmla="*/ 0 w 826212"/>
                    <a:gd name="connsiteY0" fmla="*/ 0 h 137160"/>
                    <a:gd name="connsiteX1" fmla="*/ 826212 w 826212"/>
                    <a:gd name="connsiteY1" fmla="*/ 0 h 137160"/>
                    <a:gd name="connsiteX2" fmla="*/ 826212 w 826212"/>
                    <a:gd name="connsiteY2" fmla="*/ 137160 h 137160"/>
                    <a:gd name="connsiteX3" fmla="*/ 0 w 826212"/>
                    <a:gd name="connsiteY3" fmla="*/ 137160 h 137160"/>
                    <a:gd name="connsiteX4" fmla="*/ 0 w 826212"/>
                    <a:gd name="connsiteY4" fmla="*/ 0 h 137160"/>
                    <a:gd name="-1" fmla="*/ 35560 w 826212"/>
                    <a:gd name="-2" fmla="*/ 0 h 142240"/>
                    <a:gd name="-3" fmla="*/ 826212 w 826212"/>
                    <a:gd name="-4" fmla="*/ 5080 h 142240"/>
                    <a:gd name="-5" fmla="*/ 826212 w 826212"/>
                    <a:gd name="-6" fmla="*/ 142240 h 142240"/>
                    <a:gd name="-7" fmla="*/ 0 w 826212"/>
                    <a:gd name="-8" fmla="*/ 142240 h 142240"/>
                    <a:gd name="-9" fmla="*/ 35560 w 826212"/>
                    <a:gd name="-10" fmla="*/ 0 h 142240"/>
                    <a:gd name="-11" fmla="*/ 20320 w 826212"/>
                    <a:gd name="-12" fmla="*/ 0 h 142240"/>
                    <a:gd name="-13" fmla="*/ 826212 w 826212"/>
                    <a:gd name="-14" fmla="*/ 5080 h 142240"/>
                    <a:gd name="-15" fmla="*/ 826212 w 826212"/>
                    <a:gd name="-16" fmla="*/ 142240 h 142240"/>
                    <a:gd name="-17" fmla="*/ 0 w 826212"/>
                    <a:gd name="-18" fmla="*/ 142240 h 142240"/>
                    <a:gd name="-19" fmla="*/ 20320 w 826212"/>
                    <a:gd name="-20" fmla="*/ 0 h 142240"/>
                    <a:gd name="-21" fmla="*/ 20320 w 826212"/>
                    <a:gd name="-22" fmla="*/ 0 h 142240"/>
                    <a:gd name="-23" fmla="*/ 800812 w 826212"/>
                    <a:gd name="-24" fmla="*/ 2540 h 142240"/>
                    <a:gd name="-25" fmla="*/ 826212 w 826212"/>
                    <a:gd name="-26" fmla="*/ 142240 h 142240"/>
                    <a:gd name="-27" fmla="*/ 0 w 826212"/>
                    <a:gd name="-28" fmla="*/ 142240 h 142240"/>
                    <a:gd name="-29" fmla="*/ 20320 w 826212"/>
                    <a:gd name="-30" fmla="*/ 0 h 142240"/>
                  </a:gdLst>
                  <a:ahLst/>
                  <a:cxnLst>
                    <a:cxn ang="0">
                      <a:pos x="-21" y="-22"/>
                    </a:cxn>
                    <a:cxn ang="0">
                      <a:pos x="-23" y="-24"/>
                    </a:cxn>
                    <a:cxn ang="0">
                      <a:pos x="-25" y="-26"/>
                    </a:cxn>
                    <a:cxn ang="0">
                      <a:pos x="-27" y="-28"/>
                    </a:cxn>
                    <a:cxn ang="0">
                      <a:pos x="-29" y="-30"/>
                    </a:cxn>
                  </a:cxnLst>
                  <a:rect l="l" t="t" r="r" b="b"/>
                  <a:pathLst>
                    <a:path w="826212" h="142240">
                      <a:moveTo>
                        <a:pt x="20320" y="0"/>
                      </a:moveTo>
                      <a:lnTo>
                        <a:pt x="800812" y="2540"/>
                      </a:lnTo>
                      <a:lnTo>
                        <a:pt x="826212" y="142240"/>
                      </a:lnTo>
                      <a:lnTo>
                        <a:pt x="0" y="142240"/>
                      </a:lnTo>
                      <a:lnTo>
                        <a:pt x="20320" y="0"/>
                      </a:lnTo>
                      <a:close/>
                    </a:path>
                  </a:pathLst>
                </a:custGeom>
                <a:solidFill>
                  <a:srgbClr val="5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5752388" y="-1536701"/>
                  <a:ext cx="826212" cy="145127"/>
                </a:xfrm>
                <a:custGeom>
                  <a:avLst/>
                  <a:gdLst>
                    <a:gd name="connsiteX0" fmla="*/ 0 w 826212"/>
                    <a:gd name="connsiteY0" fmla="*/ 0 h 142587"/>
                    <a:gd name="connsiteX1" fmla="*/ 826212 w 826212"/>
                    <a:gd name="connsiteY1" fmla="*/ 0 h 142587"/>
                    <a:gd name="connsiteX2" fmla="*/ 826212 w 826212"/>
                    <a:gd name="connsiteY2" fmla="*/ 142587 h 142587"/>
                    <a:gd name="connsiteX3" fmla="*/ 0 w 826212"/>
                    <a:gd name="connsiteY3" fmla="*/ 142587 h 142587"/>
                    <a:gd name="connsiteX4" fmla="*/ 0 w 826212"/>
                    <a:gd name="connsiteY4" fmla="*/ 0 h 142587"/>
                    <a:gd name="-1" fmla="*/ 0 w 826212"/>
                    <a:gd name="-2" fmla="*/ 0 h 145127"/>
                    <a:gd name="-3" fmla="*/ 826212 w 826212"/>
                    <a:gd name="-4" fmla="*/ 0 h 145127"/>
                    <a:gd name="-5" fmla="*/ 826212 w 826212"/>
                    <a:gd name="-6" fmla="*/ 142587 h 145127"/>
                    <a:gd name="-7" fmla="*/ 20320 w 826212"/>
                    <a:gd name="-8" fmla="*/ 145127 h 145127"/>
                    <a:gd name="-9" fmla="*/ 0 w 826212"/>
                    <a:gd name="-10" fmla="*/ 0 h 145127"/>
                    <a:gd name="-11" fmla="*/ 0 w 826212"/>
                    <a:gd name="-12" fmla="*/ 0 h 145127"/>
                    <a:gd name="-13" fmla="*/ 826212 w 826212"/>
                    <a:gd name="-14" fmla="*/ 0 h 145127"/>
                    <a:gd name="-15" fmla="*/ 813512 w 826212"/>
                    <a:gd name="-16" fmla="*/ 134967 h 145127"/>
                    <a:gd name="-17" fmla="*/ 20320 w 826212"/>
                    <a:gd name="-18" fmla="*/ 145127 h 145127"/>
                    <a:gd name="-19" fmla="*/ 0 w 826212"/>
                    <a:gd name="-20" fmla="*/ 0 h 145127"/>
                    <a:gd name="-21" fmla="*/ 0 w 826212"/>
                    <a:gd name="-22" fmla="*/ 0 h 145127"/>
                    <a:gd name="-23" fmla="*/ 826212 w 826212"/>
                    <a:gd name="-24" fmla="*/ 0 h 145127"/>
                    <a:gd name="-25" fmla="*/ 818592 w 826212"/>
                    <a:gd name="-26" fmla="*/ 134967 h 145127"/>
                    <a:gd name="-27" fmla="*/ 20320 w 826212"/>
                    <a:gd name="-28" fmla="*/ 145127 h 145127"/>
                    <a:gd name="-29" fmla="*/ 0 w 826212"/>
                    <a:gd name="-30" fmla="*/ 0 h 145127"/>
                    <a:gd name="-31" fmla="*/ 0 w 826212"/>
                    <a:gd name="-32" fmla="*/ 0 h 145127"/>
                    <a:gd name="-33" fmla="*/ 826212 w 826212"/>
                    <a:gd name="-34" fmla="*/ 0 h 145127"/>
                    <a:gd name="-35" fmla="*/ 803352 w 826212"/>
                    <a:gd name="-36" fmla="*/ 134967 h 145127"/>
                    <a:gd name="-37" fmla="*/ 20320 w 826212"/>
                    <a:gd name="-38" fmla="*/ 145127 h 145127"/>
                    <a:gd name="-39" fmla="*/ 0 w 826212"/>
                    <a:gd name="-40" fmla="*/ 0 h 145127"/>
                  </a:gdLst>
                  <a:ahLst/>
                  <a:cxnLst>
                    <a:cxn ang="0">
                      <a:pos x="-31" y="-32"/>
                    </a:cxn>
                    <a:cxn ang="0">
                      <a:pos x="-33" y="-34"/>
                    </a:cxn>
                    <a:cxn ang="0">
                      <a:pos x="-35" y="-36"/>
                    </a:cxn>
                    <a:cxn ang="0">
                      <a:pos x="-37" y="-38"/>
                    </a:cxn>
                    <a:cxn ang="0">
                      <a:pos x="-39" y="-40"/>
                    </a:cxn>
                  </a:cxnLst>
                  <a:rect l="l" t="t" r="r" b="b"/>
                  <a:pathLst>
                    <a:path w="826212" h="145127">
                      <a:moveTo>
                        <a:pt x="0" y="0"/>
                      </a:moveTo>
                      <a:lnTo>
                        <a:pt x="826212" y="0"/>
                      </a:lnTo>
                      <a:lnTo>
                        <a:pt x="803352" y="134967"/>
                      </a:lnTo>
                      <a:lnTo>
                        <a:pt x="20320" y="145127"/>
                      </a:lnTo>
                      <a:lnTo>
                        <a:pt x="0" y="0"/>
                      </a:lnTo>
                      <a:close/>
                    </a:path>
                  </a:pathLst>
                </a:custGeom>
                <a:solidFill>
                  <a:srgbClr val="414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49" name="组合 48"/>
          <p:cNvGrpSpPr/>
          <p:nvPr/>
        </p:nvGrpSpPr>
        <p:grpSpPr>
          <a:xfrm>
            <a:off x="0" y="2326510"/>
            <a:ext cx="12192024" cy="4531489"/>
            <a:chOff x="0" y="2326510"/>
            <a:chExt cx="12192024" cy="4531489"/>
          </a:xfrm>
        </p:grpSpPr>
        <p:pic>
          <p:nvPicPr>
            <p:cNvPr id="28" name="图片 27"/>
            <p:cNvPicPr>
              <a:picLocks noChangeAspect="1"/>
            </p:cNvPicPr>
            <p:nvPr/>
          </p:nvPicPr>
          <p:blipFill rotWithShape="1">
            <a:blip r:embed="rId4" cstate="print">
              <a:extLst>
                <a:ext uri="{28A0092B-C50C-407E-A947-70E740481C1C}">
                  <a14:useLocalDpi xmlns:a14="http://schemas.microsoft.com/office/drawing/2010/main" val="0"/>
                </a:ext>
              </a:extLst>
            </a:blip>
            <a:srcRect t="25665"/>
            <a:stretch>
              <a:fillRect/>
            </a:stretch>
          </p:blipFill>
          <p:spPr>
            <a:xfrm flipH="1">
              <a:off x="6096012" y="2326510"/>
              <a:ext cx="6096012" cy="4531489"/>
            </a:xfrm>
            <a:prstGeom prst="rect">
              <a:avLst/>
            </a:prstGeom>
            <a:effectLst>
              <a:softEdge rad="0"/>
            </a:effectLst>
          </p:spPr>
        </p:pic>
        <p:pic>
          <p:nvPicPr>
            <p:cNvPr id="24" name="图片 23"/>
            <p:cNvPicPr>
              <a:picLocks noChangeAspect="1"/>
            </p:cNvPicPr>
            <p:nvPr/>
          </p:nvPicPr>
          <p:blipFill rotWithShape="1">
            <a:blip r:embed="rId4" cstate="print">
              <a:extLst>
                <a:ext uri="{28A0092B-C50C-407E-A947-70E740481C1C}">
                  <a14:useLocalDpi xmlns:a14="http://schemas.microsoft.com/office/drawing/2010/main" val="0"/>
                </a:ext>
              </a:extLst>
            </a:blip>
            <a:srcRect t="25665"/>
            <a:stretch>
              <a:fillRect/>
            </a:stretch>
          </p:blipFill>
          <p:spPr>
            <a:xfrm>
              <a:off x="0" y="2326510"/>
              <a:ext cx="6096012" cy="4531489"/>
            </a:xfrm>
            <a:prstGeom prst="rect">
              <a:avLst/>
            </a:prstGeom>
            <a:effectLst>
              <a:softEdge rad="0"/>
            </a:effectLst>
          </p:spPr>
        </p:pic>
      </p:grpSp>
      <p:sp>
        <p:nvSpPr>
          <p:cNvPr id="17" name="文本框 16"/>
          <p:cNvSpPr txBox="1"/>
          <p:nvPr/>
        </p:nvSpPr>
        <p:spPr>
          <a:xfrm>
            <a:off x="3305396" y="2288860"/>
            <a:ext cx="9127904" cy="1040765"/>
          </a:xfrm>
          <a:prstGeom prst="rect">
            <a:avLst/>
          </a:prstGeom>
          <a:noFill/>
        </p:spPr>
        <p:txBody>
          <a:bodyPr wrap="square" rtlCol="0">
            <a:noAutofit/>
          </a:bodyPr>
          <a:lstStyle/>
          <a:p>
            <a:pPr>
              <a:lnSpc>
                <a:spcPct val="100000"/>
              </a:lnSpc>
            </a:pPr>
            <a:r>
              <a:rPr lang="zh-CN" altLang="en-US" sz="6600" b="1" dirty="0">
                <a:latin typeface="隶书" charset="0"/>
                <a:ea typeface="隶书" charset="0"/>
              </a:rPr>
              <a:t>大气的组成与</a:t>
            </a:r>
            <a:r>
              <a:rPr lang="en-US" altLang="zh-CN" sz="6600" b="1" dirty="0" err="1">
                <a:latin typeface="隶书" charset="0"/>
                <a:ea typeface="隶书" charset="0"/>
              </a:rPr>
              <a:t>垂直</a:t>
            </a:r>
            <a:r>
              <a:rPr lang="zh-CN" altLang="en-US" sz="6600" b="1" dirty="0">
                <a:latin typeface="隶书" charset="0"/>
                <a:ea typeface="隶书" charset="0"/>
              </a:rPr>
              <a:t>分层</a:t>
            </a:r>
            <a:endParaRPr lang="en-US" altLang="zh-CN" sz="6600" b="1" dirty="0">
              <a:latin typeface="隶书" charset="0"/>
              <a:ea typeface="隶书" charset="0"/>
            </a:endParaRPr>
          </a:p>
          <a:p>
            <a:pPr>
              <a:lnSpc>
                <a:spcPct val="100000"/>
              </a:lnSpc>
            </a:pPr>
            <a:endParaRPr lang="en-US" altLang="zh-CN" sz="6600" b="1" dirty="0">
              <a:latin typeface="隶书" charset="0"/>
              <a:ea typeface="隶书" charset="0"/>
            </a:endParaRPr>
          </a:p>
          <a:p>
            <a:pPr>
              <a:lnSpc>
                <a:spcPct val="100000"/>
              </a:lnSpc>
            </a:pPr>
            <a:endParaRPr lang="en-US" altLang="zh-CN" sz="6600" b="1" dirty="0">
              <a:latin typeface="隶书" charset="0"/>
              <a:ea typeface="隶书" charset="0"/>
            </a:endParaRPr>
          </a:p>
        </p:txBody>
      </p:sp>
      <p:sp>
        <p:nvSpPr>
          <p:cNvPr id="35" name="文本框 34"/>
          <p:cNvSpPr txBox="1"/>
          <p:nvPr/>
        </p:nvSpPr>
        <p:spPr>
          <a:xfrm>
            <a:off x="6271468" y="4323322"/>
            <a:ext cx="6675120" cy="1460500"/>
          </a:xfrm>
          <a:prstGeom prst="rect">
            <a:avLst/>
          </a:prstGeom>
          <a:noFill/>
        </p:spPr>
        <p:txBody>
          <a:bodyPr wrap="square" rtlCol="0">
            <a:noAutofit/>
          </a:bodyPr>
          <a:lstStyle/>
          <a:p>
            <a:pPr algn="ctr">
              <a:lnSpc>
                <a:spcPct val="100000"/>
              </a:lnSpc>
            </a:pPr>
            <a:r>
              <a:rPr lang="zh-CN" altLang="en-US" sz="3200" dirty="0">
                <a:latin typeface="华文中宋" panose="02010600040101010101" pitchFamily="2" charset="-122"/>
                <a:ea typeface="华文中宋" panose="02010600040101010101" pitchFamily="2" charset="-122"/>
              </a:rPr>
              <a:t>高中地理</a:t>
            </a:r>
            <a:r>
              <a:rPr lang="en-US" altLang="zh-CN" sz="3200" dirty="0">
                <a:latin typeface="华文中宋" panose="02010600040101010101" pitchFamily="2" charset="-122"/>
                <a:ea typeface="华文中宋" panose="02010600040101010101" pitchFamily="2" charset="-122"/>
              </a:rPr>
              <a:t>-</a:t>
            </a:r>
            <a:r>
              <a:rPr lang="zh-CN" altLang="en-US" sz="3200" dirty="0">
                <a:latin typeface="华文中宋" panose="02010600040101010101" pitchFamily="2" charset="-122"/>
                <a:ea typeface="华文中宋" panose="02010600040101010101" pitchFamily="2" charset="-122"/>
              </a:rPr>
              <a:t>湘教版</a:t>
            </a:r>
            <a:endParaRPr lang="en-US" altLang="zh-CN" sz="3200" dirty="0">
              <a:latin typeface="华文中宋" panose="02010600040101010101" pitchFamily="2" charset="-122"/>
              <a:ea typeface="华文中宋" panose="02010600040101010101" pitchFamily="2" charset="-122"/>
            </a:endParaRPr>
          </a:p>
          <a:p>
            <a:pPr algn="ctr">
              <a:lnSpc>
                <a:spcPct val="100000"/>
              </a:lnSpc>
            </a:pPr>
            <a:r>
              <a:rPr lang="zh-CN" altLang="en-US" sz="3200" dirty="0">
                <a:latin typeface="华文中宋" panose="02010600040101010101" pitchFamily="2" charset="-122"/>
                <a:ea typeface="华文中宋" panose="02010600040101010101" pitchFamily="2" charset="-122"/>
              </a:rPr>
              <a:t>必修一第三章第一节</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5814" y="1402531"/>
            <a:ext cx="2789158" cy="1859438"/>
          </a:xfrm>
          <a:prstGeom prst="rect">
            <a:avLst/>
          </a:prstGeom>
          <a:effectLst>
            <a:softEdge rad="635000"/>
          </a:effectLst>
        </p:spPr>
      </p:pic>
      <p:graphicFrame>
        <p:nvGraphicFramePr>
          <p:cNvPr id="15" name="图表 14"/>
          <p:cNvGraphicFramePr/>
          <p:nvPr>
            <p:extLst>
              <p:ext uri="{D42A27DB-BD31-4B8C-83A1-F6EECF244321}">
                <p14:modId xmlns:p14="http://schemas.microsoft.com/office/powerpoint/2010/main" val="3910464529"/>
              </p:ext>
            </p:extLst>
          </p:nvPr>
        </p:nvGraphicFramePr>
        <p:xfrm>
          <a:off x="-348615" y="1171733"/>
          <a:ext cx="4443094" cy="5575777"/>
        </p:xfrm>
        <a:graphic>
          <a:graphicData uri="http://schemas.openxmlformats.org/drawingml/2006/chart">
            <c:chart xmlns:c="http://schemas.openxmlformats.org/drawingml/2006/chart" xmlns:r="http://schemas.openxmlformats.org/officeDocument/2006/relationships" r:id="rId7"/>
          </a:graphicData>
        </a:graphic>
      </p:graphicFrame>
      <p:sp>
        <p:nvSpPr>
          <p:cNvPr id="16" name="矩形 15"/>
          <p:cNvSpPr/>
          <p:nvPr/>
        </p:nvSpPr>
        <p:spPr>
          <a:xfrm>
            <a:off x="660400" y="402292"/>
            <a:ext cx="3434079" cy="769441"/>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4472C4">
                    <a:lumMod val="75000"/>
                  </a:srgbClr>
                </a:solidFill>
                <a:uLnTx/>
                <a:uFillTx/>
                <a:cs typeface="+mn-ea"/>
                <a:sym typeface="+mn-lt"/>
              </a:rPr>
              <a:t>1</a:t>
            </a:r>
            <a:r>
              <a:rPr kumimoji="0" lang="zh-CN" altLang="en-US" sz="4400" b="1" i="0" u="none" strike="noStrike" kern="1200" cap="none" spc="0" normalizeH="0" baseline="0" noProof="0" dirty="0">
                <a:ln>
                  <a:noFill/>
                </a:ln>
                <a:solidFill>
                  <a:srgbClr val="4472C4">
                    <a:lumMod val="75000"/>
                  </a:srgbClr>
                </a:solidFill>
                <a:uLnTx/>
                <a:uFillTx/>
                <a:cs typeface="+mn-ea"/>
                <a:sym typeface="+mn-lt"/>
              </a:rPr>
              <a:t>）干洁空气</a:t>
            </a:r>
          </a:p>
        </p:txBody>
      </p:sp>
      <p:grpSp>
        <p:nvGrpSpPr>
          <p:cNvPr id="17" name="组合 16"/>
          <p:cNvGrpSpPr/>
          <p:nvPr>
            <p:custDataLst>
              <p:tags r:id="rId1"/>
            </p:custDataLst>
          </p:nvPr>
        </p:nvGrpSpPr>
        <p:grpSpPr>
          <a:xfrm flipV="1">
            <a:off x="5921829" y="0"/>
            <a:ext cx="6270171" cy="812800"/>
            <a:chOff x="4001597" y="5613400"/>
            <a:chExt cx="8190403" cy="1244600"/>
          </a:xfrm>
        </p:grpSpPr>
        <p:sp>
          <p:nvSpPr>
            <p:cNvPr id="18" name="任意多边形: 形状 7"/>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rgbClr val="B6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等腰三角形 18"/>
            <p:cNvSpPr/>
            <p:nvPr>
              <p:custDataLst>
                <p:tags r:id="rId3"/>
              </p:custDataLst>
            </p:nvPr>
          </p:nvSpPr>
          <p:spPr>
            <a:xfrm>
              <a:off x="5816600" y="5949254"/>
              <a:ext cx="6375400" cy="908746"/>
            </a:xfrm>
            <a:prstGeom prst="triangle">
              <a:avLst>
                <a:gd name="adj" fmla="val 100000"/>
              </a:avLst>
            </a:prstGeom>
            <a:solidFill>
              <a:srgbClr val="4A8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cxnSp>
        <p:nvCxnSpPr>
          <p:cNvPr id="28" name="直接连接符 27"/>
          <p:cNvCxnSpPr/>
          <p:nvPr/>
        </p:nvCxnSpPr>
        <p:spPr>
          <a:xfrm flipV="1">
            <a:off x="4738370" y="3035349"/>
            <a:ext cx="6431280" cy="57150"/>
          </a:xfrm>
          <a:prstGeom prst="line">
            <a:avLst/>
          </a:prstGeom>
          <a:ln w="3810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636997" y="3156742"/>
            <a:ext cx="1198880" cy="7010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cs typeface="+mn-ea"/>
                <a:sym typeface="+mn-lt"/>
              </a:rPr>
              <a:t>臭氧</a:t>
            </a:r>
          </a:p>
        </p:txBody>
      </p:sp>
      <p:sp>
        <p:nvSpPr>
          <p:cNvPr id="25" name="文本框 24"/>
          <p:cNvSpPr txBox="1"/>
          <p:nvPr/>
        </p:nvSpPr>
        <p:spPr>
          <a:xfrm>
            <a:off x="4593201" y="3802128"/>
            <a:ext cx="6826885" cy="2651760"/>
          </a:xfrm>
          <a:prstGeom prst="rect">
            <a:avLst/>
          </a:prstGeom>
          <a:noFill/>
        </p:spPr>
        <p:txBody>
          <a:bodyPr wrap="square" rtlCol="0">
            <a:spAutoFit/>
          </a:bodyPr>
          <a:lstStyle>
            <a:defPPr>
              <a:defRPr lang="zh-CN"/>
            </a:defPPr>
            <a:lvl1pPr>
              <a:defRPr sz="2000">
                <a:latin typeface="+mn-ea"/>
              </a:defRPr>
            </a:lvl1pPr>
          </a:lstStyle>
          <a:p>
            <a:pPr>
              <a:lnSpc>
                <a:spcPct val="150000"/>
              </a:lnSpc>
            </a:pPr>
            <a:r>
              <a:rPr lang="zh-CN" altLang="en-US" sz="2800" dirty="0">
                <a:latin typeface="+mn-lt"/>
                <a:cs typeface="+mn-ea"/>
                <a:sym typeface="+mn-lt"/>
              </a:rPr>
              <a:t>强烈吸收太阳紫外线</a:t>
            </a:r>
            <a:r>
              <a:rPr lang="zh-CN" altLang="en-US" dirty="0">
                <a:latin typeface="+mn-lt"/>
                <a:cs typeface="+mn-ea"/>
                <a:sym typeface="+mn-lt"/>
              </a:rPr>
              <a:t>，</a:t>
            </a:r>
            <a:r>
              <a:rPr lang="zh-CN" altLang="en-US" sz="2800" dirty="0">
                <a:latin typeface="+mn-lt"/>
                <a:cs typeface="+mn-ea"/>
                <a:sym typeface="+mn-lt"/>
              </a:rPr>
              <a:t>臭氧层可保护地球上的生物免受过量紫外线的伤害</a:t>
            </a:r>
            <a:r>
              <a:rPr lang="zh-CN" altLang="en-US" dirty="0">
                <a:latin typeface="+mn-lt"/>
                <a:cs typeface="+mn-ea"/>
                <a:sym typeface="+mn-lt"/>
              </a:rPr>
              <a:t>；</a:t>
            </a:r>
            <a:r>
              <a:rPr lang="zh-CN" altLang="en-US" sz="2800" dirty="0">
                <a:latin typeface="+mn-lt"/>
                <a:cs typeface="+mn-ea"/>
                <a:sym typeface="+mn-lt"/>
              </a:rPr>
              <a:t>而穿透大气到达地面的少量紫外线</a:t>
            </a:r>
            <a:r>
              <a:rPr lang="zh-CN" altLang="en-US" dirty="0">
                <a:latin typeface="+mn-lt"/>
                <a:cs typeface="+mn-ea"/>
                <a:sym typeface="+mn-lt"/>
              </a:rPr>
              <a:t>，</a:t>
            </a:r>
            <a:r>
              <a:rPr lang="zh-CN" altLang="en-US" sz="2800" dirty="0">
                <a:latin typeface="+mn-lt"/>
                <a:cs typeface="+mn-ea"/>
                <a:sym typeface="+mn-lt"/>
              </a:rPr>
              <a:t>又具有杀菌作用</a:t>
            </a:r>
            <a:r>
              <a:rPr lang="zh-CN" altLang="en-US" dirty="0">
                <a:latin typeface="+mn-lt"/>
                <a:cs typeface="+mn-ea"/>
                <a:sym typeface="+mn-lt"/>
              </a:rPr>
              <a:t>。</a:t>
            </a:r>
          </a:p>
        </p:txBody>
      </p:sp>
      <p:pic>
        <p:nvPicPr>
          <p:cNvPr id="20" name="图片 19"/>
          <p:cNvPicPr>
            <a:picLocks noChangeAspect="1"/>
          </p:cNvPicPr>
          <p:nvPr/>
        </p:nvPicPr>
        <p:blipFill rotWithShape="1">
          <a:blip r:embed="rId8" cstate="print">
            <a:extLst>
              <a:ext uri="{28A0092B-C50C-407E-A947-70E740481C1C}">
                <a14:useLocalDpi xmlns:a14="http://schemas.microsoft.com/office/drawing/2010/main" val="0"/>
              </a:ext>
            </a:extLst>
          </a:blip>
          <a:srcRect l="60769" t="36869" r="29993" b="31676"/>
          <a:stretch>
            <a:fillRect/>
          </a:stretch>
        </p:blipFill>
        <p:spPr>
          <a:xfrm flipH="1">
            <a:off x="11202145" y="5179988"/>
            <a:ext cx="633510" cy="2157198"/>
          </a:xfrm>
          <a:custGeom>
            <a:avLst/>
            <a:gdLst/>
            <a:ahLst/>
            <a:cxnLst/>
            <a:rect l="l" t="t" r="r" b="b"/>
            <a:pathLst>
              <a:path w="633510" h="2157198">
                <a:moveTo>
                  <a:pt x="333817" y="0"/>
                </a:moveTo>
                <a:lnTo>
                  <a:pt x="0" y="0"/>
                </a:lnTo>
                <a:lnTo>
                  <a:pt x="0" y="2157198"/>
                </a:lnTo>
                <a:lnTo>
                  <a:pt x="339751" y="2157198"/>
                </a:lnTo>
                <a:lnTo>
                  <a:pt x="339751" y="379809"/>
                </a:lnTo>
                <a:lnTo>
                  <a:pt x="633510" y="534107"/>
                </a:lnTo>
                <a:lnTo>
                  <a:pt x="633510" y="175068"/>
                </a:lnTo>
                <a:lnTo>
                  <a:pt x="333817" y="0"/>
                </a:lnTo>
                <a:close/>
              </a:path>
            </a:pathLst>
          </a:custGeom>
          <a:effectLst>
            <a:outerShdw blurRad="50800" dist="101600" algn="l" rotWithShape="0">
              <a:prstClr val="black">
                <a:alpha val="10000"/>
              </a:prstClr>
            </a:outerShdw>
          </a:effectLst>
        </p:spPr>
      </p:pic>
      <p:pic>
        <p:nvPicPr>
          <p:cNvPr id="21" name="图片 20"/>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
        <p:nvSpPr>
          <p:cNvPr id="2" name="文本框 1">
            <a:extLst>
              <a:ext uri="{FF2B5EF4-FFF2-40B4-BE49-F238E27FC236}">
                <a16:creationId xmlns:a16="http://schemas.microsoft.com/office/drawing/2014/main" id="{05106AD9-3328-46B3-A14C-21F31B502466}"/>
              </a:ext>
            </a:extLst>
          </p:cNvPr>
          <p:cNvSpPr txBox="1"/>
          <p:nvPr/>
        </p:nvSpPr>
        <p:spPr>
          <a:xfrm>
            <a:off x="4593201" y="2332250"/>
            <a:ext cx="4348480" cy="518160"/>
          </a:xfrm>
          <a:prstGeom prst="rect">
            <a:avLst/>
          </a:prstGeom>
          <a:noFill/>
        </p:spPr>
        <p:txBody>
          <a:bodyPr wrap="none" rtlCol="0">
            <a:spAutoFit/>
          </a:bodyPr>
          <a:lstStyle/>
          <a:p>
            <a:r>
              <a:rPr lang="zh-CN" altLang="en-US" sz="2800" dirty="0">
                <a:cs typeface="+mn-ea"/>
                <a:sym typeface="+mn-lt"/>
              </a:rPr>
              <a:t>地球上生物体的基本成分</a:t>
            </a:r>
            <a:r>
              <a:rPr lang="zh-CN" altLang="en-US" sz="2000" dirty="0">
                <a:cs typeface="+mn-ea"/>
                <a:sym typeface="+mn-lt"/>
              </a:rPr>
              <a:t>。</a:t>
            </a:r>
          </a:p>
        </p:txBody>
      </p:sp>
      <p:sp>
        <p:nvSpPr>
          <p:cNvPr id="3" name="文本框 2">
            <a:extLst>
              <a:ext uri="{FF2B5EF4-FFF2-40B4-BE49-F238E27FC236}">
                <a16:creationId xmlns:a16="http://schemas.microsoft.com/office/drawing/2014/main" id="{43D39E18-FD76-40F9-B0D4-A1DCD75C7280}"/>
              </a:ext>
            </a:extLst>
          </p:cNvPr>
          <p:cNvSpPr txBox="1"/>
          <p:nvPr/>
        </p:nvSpPr>
        <p:spPr>
          <a:xfrm>
            <a:off x="4738370" y="1418060"/>
            <a:ext cx="764540" cy="701040"/>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氮</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1"/>
                                        </p:tgtEl>
                                        <p:attrNameLst>
                                          <p:attrName>r</p:attrName>
                                        </p:attrNameLst>
                                      </p:cBhvr>
                                    </p:animRot>
                                    <p:animRot by="-240000">
                                      <p:cBhvr>
                                        <p:cTn id="7" dur="200" fill="hold">
                                          <p:stCondLst>
                                            <p:cond delay="200"/>
                                          </p:stCondLst>
                                        </p:cTn>
                                        <p:tgtEl>
                                          <p:spTgt spid="21"/>
                                        </p:tgtEl>
                                        <p:attrNameLst>
                                          <p:attrName>r</p:attrName>
                                        </p:attrNameLst>
                                      </p:cBhvr>
                                    </p:animRot>
                                    <p:animRot by="240000">
                                      <p:cBhvr>
                                        <p:cTn id="8" dur="200" fill="hold">
                                          <p:stCondLst>
                                            <p:cond delay="400"/>
                                          </p:stCondLst>
                                        </p:cTn>
                                        <p:tgtEl>
                                          <p:spTgt spid="21"/>
                                        </p:tgtEl>
                                        <p:attrNameLst>
                                          <p:attrName>r</p:attrName>
                                        </p:attrNameLst>
                                      </p:cBhvr>
                                    </p:animRot>
                                    <p:animRot by="-240000">
                                      <p:cBhvr>
                                        <p:cTn id="9" dur="200" fill="hold">
                                          <p:stCondLst>
                                            <p:cond delay="600"/>
                                          </p:stCondLst>
                                        </p:cTn>
                                        <p:tgtEl>
                                          <p:spTgt spid="21"/>
                                        </p:tgtEl>
                                        <p:attrNameLst>
                                          <p:attrName>r</p:attrName>
                                        </p:attrNameLst>
                                      </p:cBhvr>
                                    </p:animRot>
                                    <p:animRot by="120000">
                                      <p:cBhvr>
                                        <p:cTn id="10"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rotWithShape="1">
          <a:blip r:embed="rId3"/>
          <a:srcRect l="11801" t="20520" r="14356" b="1169"/>
          <a:stretch>
            <a:fillRect/>
          </a:stretch>
        </p:blipFill>
        <p:spPr>
          <a:xfrm>
            <a:off x="-30480" y="-45719"/>
            <a:ext cx="12222480" cy="5791200"/>
          </a:xfrm>
          <a:prstGeom prst="rect">
            <a:avLst/>
          </a:prstGeom>
        </p:spPr>
      </p:pic>
      <p:sp>
        <p:nvSpPr>
          <p:cNvPr id="3" name="矩形 2"/>
          <p:cNvSpPr/>
          <p:nvPr/>
        </p:nvSpPr>
        <p:spPr>
          <a:xfrm>
            <a:off x="-30480" y="-45719"/>
            <a:ext cx="12222480" cy="6903719"/>
          </a:xfrm>
          <a:prstGeom prst="rect">
            <a:avLst/>
          </a:prstGeom>
          <a:gradFill flip="none" rotWithShape="1">
            <a:gsLst>
              <a:gs pos="0">
                <a:schemeClr val="bg1"/>
              </a:gs>
              <a:gs pos="50000">
                <a:schemeClr val="bg1">
                  <a:alpha val="75000"/>
                </a:schemeClr>
              </a:gs>
              <a:gs pos="100000">
                <a:schemeClr val="bg1">
                  <a:shade val="100000"/>
                  <a:satMod val="115000"/>
                  <a:alpha val="2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1773374" y="2220922"/>
            <a:ext cx="9089093" cy="2103120"/>
          </a:xfrm>
          <a:prstGeom prst="rect">
            <a:avLst/>
          </a:prstGeom>
          <a:noFill/>
        </p:spPr>
        <p:txBody>
          <a:bodyPr wrap="square" rtlCol="0">
            <a:spAutoFit/>
          </a:bodyPr>
          <a:lstStyle/>
          <a:p>
            <a:pPr lvl="0" algn="ctr">
              <a:lnSpc>
                <a:spcPct val="150000"/>
              </a:lnSpc>
            </a:pPr>
            <a:r>
              <a:rPr lang="zh-CN" altLang="en-US" sz="4400" b="1" dirty="0">
                <a:solidFill>
                  <a:prstClr val="black">
                    <a:lumMod val="75000"/>
                    <a:lumOff val="25000"/>
                  </a:prstClr>
                </a:solidFill>
                <a:cs typeface="+mn-ea"/>
                <a:sym typeface="+mn-lt"/>
              </a:rPr>
              <a:t>组成比例</a:t>
            </a:r>
            <a:r>
              <a:rPr lang="zh-CN" altLang="en-US" sz="4400" dirty="0">
                <a:solidFill>
                  <a:prstClr val="black">
                    <a:lumMod val="75000"/>
                    <a:lumOff val="25000"/>
                  </a:prstClr>
                </a:solidFill>
                <a:cs typeface="+mn-ea"/>
                <a:sym typeface="+mn-lt"/>
              </a:rPr>
              <a:t>是会变化的</a:t>
            </a:r>
            <a:endParaRPr lang="en-US" altLang="zh-CN" sz="4400" dirty="0">
              <a:solidFill>
                <a:prstClr val="black">
                  <a:lumMod val="75000"/>
                  <a:lumOff val="25000"/>
                </a:prstClr>
              </a:solidFill>
              <a:cs typeface="+mn-ea"/>
              <a:sym typeface="+mn-lt"/>
            </a:endParaRPr>
          </a:p>
          <a:p>
            <a:pPr lvl="0" algn="ctr">
              <a:lnSpc>
                <a:spcPct val="150000"/>
              </a:lnSpc>
            </a:pPr>
            <a:r>
              <a:rPr lang="zh-CN" altLang="en-US" sz="4400" dirty="0">
                <a:solidFill>
                  <a:prstClr val="black">
                    <a:lumMod val="75000"/>
                    <a:lumOff val="25000"/>
                  </a:prstClr>
                </a:solidFill>
                <a:cs typeface="+mn-ea"/>
                <a:sym typeface="+mn-lt"/>
              </a:rPr>
              <a:t>进而影响人类活动</a:t>
            </a:r>
          </a:p>
        </p:txBody>
      </p:sp>
      <p:grpSp>
        <p:nvGrpSpPr>
          <p:cNvPr id="11" name="组合 10"/>
          <p:cNvGrpSpPr/>
          <p:nvPr/>
        </p:nvGrpSpPr>
        <p:grpSpPr>
          <a:xfrm>
            <a:off x="-548548" y="4397525"/>
            <a:ext cx="8411245" cy="1618712"/>
            <a:chOff x="5859619" y="6078744"/>
            <a:chExt cx="6557937" cy="1262050"/>
          </a:xfrm>
          <a:solidFill>
            <a:schemeClr val="bg1"/>
          </a:solidFill>
          <a:effectLst>
            <a:outerShdw blurRad="50800" dist="38100" dir="16200000" rotWithShape="0">
              <a:prstClr val="black">
                <a:alpha val="40000"/>
              </a:prstClr>
            </a:outerShdw>
          </a:effectLst>
        </p:grpSpPr>
        <p:sp>
          <p:nvSpPr>
            <p:cNvPr id="16" name="椭圆 15"/>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椭圆 16"/>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椭圆 17"/>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椭圆 18"/>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椭圆 19"/>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椭圆 20"/>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椭圆 21"/>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椭圆 22"/>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椭圆 23"/>
            <p:cNvSpPr/>
            <p:nvPr/>
          </p:nvSpPr>
          <p:spPr>
            <a:xfrm>
              <a:off x="10660818" y="6078744"/>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椭圆 24"/>
            <p:cNvSpPr/>
            <p:nvPr/>
          </p:nvSpPr>
          <p:spPr>
            <a:xfrm>
              <a:off x="11352872" y="6276110"/>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41" name="组合 40"/>
          <p:cNvGrpSpPr/>
          <p:nvPr/>
        </p:nvGrpSpPr>
        <p:grpSpPr>
          <a:xfrm flipH="1">
            <a:off x="7106672" y="4382044"/>
            <a:ext cx="6808183" cy="1637885"/>
            <a:chOff x="5859619" y="6018649"/>
            <a:chExt cx="6530657" cy="1446146"/>
          </a:xfrm>
          <a:solidFill>
            <a:schemeClr val="bg1"/>
          </a:solidFill>
          <a:effectLst>
            <a:outerShdw blurRad="50800" dist="38100" dir="16200000" rotWithShape="0">
              <a:prstClr val="black">
                <a:alpha val="40000"/>
              </a:prstClr>
            </a:outerShdw>
          </a:effectLst>
        </p:grpSpPr>
        <p:sp>
          <p:nvSpPr>
            <p:cNvPr id="46" name="椭圆 45"/>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7" name="椭圆 46"/>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8" name="椭圆 47"/>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9" name="椭圆 48"/>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0" name="椭圆 49"/>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1" name="椭圆 50"/>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2" name="椭圆 51"/>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3" name="椭圆 52"/>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4" name="椭圆 53"/>
            <p:cNvSpPr/>
            <p:nvPr/>
          </p:nvSpPr>
          <p:spPr>
            <a:xfrm>
              <a:off x="10422332" y="6400111"/>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5" name="椭圆 54"/>
            <p:cNvSpPr/>
            <p:nvPr/>
          </p:nvSpPr>
          <p:spPr>
            <a:xfrm>
              <a:off x="11124520" y="6018649"/>
              <a:ext cx="1265756" cy="126575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26" name="组合 25"/>
          <p:cNvGrpSpPr/>
          <p:nvPr/>
        </p:nvGrpSpPr>
        <p:grpSpPr>
          <a:xfrm>
            <a:off x="2694940" y="5626100"/>
            <a:ext cx="5974080" cy="1082040"/>
            <a:chOff x="3749040" y="6134100"/>
            <a:chExt cx="6959147" cy="1076354"/>
          </a:xfrm>
          <a:solidFill>
            <a:schemeClr val="bg1"/>
          </a:solidFill>
          <a:effectLst>
            <a:outerShdw blurRad="50800" dist="38100" dir="16200000" rotWithShape="0">
              <a:prstClr val="black">
                <a:alpha val="40000"/>
              </a:prstClr>
            </a:outerShdw>
          </a:effectLst>
        </p:grpSpPr>
        <p:sp>
          <p:nvSpPr>
            <p:cNvPr id="27" name="椭圆 26"/>
            <p:cNvSpPr/>
            <p:nvPr/>
          </p:nvSpPr>
          <p:spPr>
            <a:xfrm>
              <a:off x="3749040"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椭圆 27"/>
            <p:cNvSpPr/>
            <p:nvPr/>
          </p:nvSpPr>
          <p:spPr>
            <a:xfrm>
              <a:off x="4189512"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椭圆 28"/>
            <p:cNvSpPr/>
            <p:nvPr/>
          </p:nvSpPr>
          <p:spPr>
            <a:xfrm>
              <a:off x="4794068" y="6235700"/>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p:cNvSpPr/>
            <p:nvPr/>
          </p:nvSpPr>
          <p:spPr>
            <a:xfrm>
              <a:off x="5425669" y="6437716"/>
              <a:ext cx="647832" cy="6478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椭圆 30"/>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椭圆 31"/>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 name="椭圆 32"/>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 name="椭圆 33"/>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 name="椭圆 34"/>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椭圆 35"/>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 name="椭圆 36"/>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椭圆 37"/>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60" name="文本框 59"/>
          <p:cNvSpPr txBox="1"/>
          <p:nvPr/>
        </p:nvSpPr>
        <p:spPr>
          <a:xfrm>
            <a:off x="454025" y="756243"/>
            <a:ext cx="10858500" cy="769441"/>
          </a:xfrm>
          <a:prstGeom prst="rect">
            <a:avLst/>
          </a:prstGeom>
          <a:effectLst/>
        </p:spPr>
        <p:txBody>
          <a:bodyPr wrap="square">
            <a:spAutoFit/>
          </a:bodyPr>
          <a:lstStyle>
            <a:defPPr>
              <a:defRPr lang="zh-CN"/>
            </a:defPPr>
            <a:lvl1pPr lvl="0" algn="ctr">
              <a:defRPr sz="4400">
                <a:solidFill>
                  <a:schemeClr val="bg1"/>
                </a:solidFill>
                <a:effectLst>
                  <a:outerShdw blurRad="38100" dist="38100" dir="2700000" algn="tl">
                    <a:srgbClr val="000000">
                      <a:alpha val="43137"/>
                    </a:srgbClr>
                  </a:outerShdw>
                </a:effectLst>
                <a:latin typeface="思源黑体 CN Heavy" pitchFamily="34" charset="-122"/>
                <a:ea typeface="思源黑体 CN Heavy" pitchFamily="34" charset="-122"/>
              </a:defRPr>
            </a:lvl1pPr>
          </a:lstStyle>
          <a:p>
            <a:r>
              <a:rPr lang="zh-CN" altLang="en-US" b="1" dirty="0">
                <a:effectLst/>
                <a:latin typeface="+mn-lt"/>
                <a:ea typeface="+mn-ea"/>
                <a:cs typeface="+mn-ea"/>
                <a:sym typeface="+mn-lt"/>
              </a:rPr>
              <a:t>干洁空气</a:t>
            </a:r>
            <a:endParaRPr lang="en-US" altLang="zh-CN" b="1" dirty="0">
              <a:effectLst/>
              <a:latin typeface="+mn-lt"/>
              <a:ea typeface="+mn-ea"/>
              <a:cs typeface="+mn-ea"/>
              <a:sym typeface="+mn-lt"/>
            </a:endParaRPr>
          </a:p>
        </p:txBody>
      </p:sp>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60769" t="36869" r="29993" b="31676"/>
          <a:stretch>
            <a:fillRect/>
          </a:stretch>
        </p:blipFill>
        <p:spPr>
          <a:xfrm flipH="1">
            <a:off x="11202145" y="5179988"/>
            <a:ext cx="633510" cy="2157198"/>
          </a:xfrm>
          <a:custGeom>
            <a:avLst/>
            <a:gdLst/>
            <a:ahLst/>
            <a:cxnLst/>
            <a:rect l="l" t="t" r="r" b="b"/>
            <a:pathLst>
              <a:path w="633510" h="2157198">
                <a:moveTo>
                  <a:pt x="333817" y="0"/>
                </a:moveTo>
                <a:lnTo>
                  <a:pt x="0" y="0"/>
                </a:lnTo>
                <a:lnTo>
                  <a:pt x="0" y="2157198"/>
                </a:lnTo>
                <a:lnTo>
                  <a:pt x="339751" y="2157198"/>
                </a:lnTo>
                <a:lnTo>
                  <a:pt x="339751" y="379809"/>
                </a:lnTo>
                <a:lnTo>
                  <a:pt x="633510" y="534107"/>
                </a:lnTo>
                <a:lnTo>
                  <a:pt x="633510" y="175068"/>
                </a:lnTo>
                <a:lnTo>
                  <a:pt x="333817" y="0"/>
                </a:lnTo>
                <a:close/>
              </a:path>
            </a:pathLst>
          </a:custGeom>
          <a:effectLst>
            <a:outerShdw blurRad="50800" dist="101600" algn="l" rotWithShape="0">
              <a:prstClr val="black">
                <a:alpha val="10000"/>
              </a:prstClr>
            </a:outerShdw>
          </a:effectLst>
        </p:spPr>
      </p:pic>
      <p:pic>
        <p:nvPicPr>
          <p:cNvPr id="42" name="图片 41"/>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2"/>
                                        </p:tgtEl>
                                        <p:attrNameLst>
                                          <p:attrName>r</p:attrName>
                                        </p:attrNameLst>
                                      </p:cBhvr>
                                    </p:animRot>
                                    <p:animRot by="-240000">
                                      <p:cBhvr>
                                        <p:cTn id="7" dur="200" fill="hold">
                                          <p:stCondLst>
                                            <p:cond delay="200"/>
                                          </p:stCondLst>
                                        </p:cTn>
                                        <p:tgtEl>
                                          <p:spTgt spid="42"/>
                                        </p:tgtEl>
                                        <p:attrNameLst>
                                          <p:attrName>r</p:attrName>
                                        </p:attrNameLst>
                                      </p:cBhvr>
                                    </p:animRot>
                                    <p:animRot by="240000">
                                      <p:cBhvr>
                                        <p:cTn id="8" dur="200" fill="hold">
                                          <p:stCondLst>
                                            <p:cond delay="400"/>
                                          </p:stCondLst>
                                        </p:cTn>
                                        <p:tgtEl>
                                          <p:spTgt spid="42"/>
                                        </p:tgtEl>
                                        <p:attrNameLst>
                                          <p:attrName>r</p:attrName>
                                        </p:attrNameLst>
                                      </p:cBhvr>
                                    </p:animRot>
                                    <p:animRot by="-240000">
                                      <p:cBhvr>
                                        <p:cTn id="9" dur="200" fill="hold">
                                          <p:stCondLst>
                                            <p:cond delay="600"/>
                                          </p:stCondLst>
                                        </p:cTn>
                                        <p:tgtEl>
                                          <p:spTgt spid="42"/>
                                        </p:tgtEl>
                                        <p:attrNameLst>
                                          <p:attrName>r</p:attrName>
                                        </p:attrNameLst>
                                      </p:cBhvr>
                                    </p:animRot>
                                    <p:animRot by="120000">
                                      <p:cBhvr>
                                        <p:cTn id="10" dur="200" fill="hold">
                                          <p:stCondLst>
                                            <p:cond delay="800"/>
                                          </p:stCondLst>
                                        </p:cTn>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H="1">
            <a:off x="-1" y="2392453"/>
            <a:ext cx="12192000" cy="4617947"/>
          </a:xfrm>
          <a:prstGeom prst="rect">
            <a:avLst/>
          </a:prstGeom>
          <a:solidFill>
            <a:schemeClr val="bg1">
              <a:lumMod val="95000"/>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 name="文本框 3"/>
          <p:cNvSpPr txBox="1"/>
          <p:nvPr/>
        </p:nvSpPr>
        <p:spPr>
          <a:xfrm>
            <a:off x="779145" y="4642485"/>
            <a:ext cx="9876790" cy="731520"/>
          </a:xfrm>
          <a:prstGeom prst="rect">
            <a:avLst/>
          </a:prstGeom>
          <a:noFill/>
        </p:spPr>
        <p:txBody>
          <a:bodyPr wrap="square" rtlCol="0">
            <a:spAutoFit/>
          </a:bodyPr>
          <a:lstStyle>
            <a:defPPr>
              <a:defRPr lang="zh-CN"/>
            </a:defPPr>
            <a:lvl1pPr algn="just">
              <a:lnSpc>
                <a:spcPct val="150000"/>
              </a:lnSpc>
              <a:defRPr sz="2400">
                <a:latin typeface="+mj-ea"/>
                <a:ea typeface="+mj-ea"/>
              </a:defRPr>
            </a:lvl1pPr>
          </a:lstStyle>
          <a:p>
            <a:r>
              <a:rPr lang="en-US" altLang="zh-CN" sz="2800" dirty="0">
                <a:solidFill>
                  <a:schemeClr val="tx1">
                    <a:lumMod val="75000"/>
                    <a:lumOff val="25000"/>
                  </a:schemeClr>
                </a:solidFill>
                <a:latin typeface="+mn-lt"/>
                <a:ea typeface="+mn-ea"/>
                <a:cs typeface="+mn-ea"/>
                <a:sym typeface="+mn-lt"/>
              </a:rPr>
              <a:t>2.</a:t>
            </a:r>
            <a:r>
              <a:rPr lang="zh-CN" altLang="en-US" sz="2800" dirty="0">
                <a:solidFill>
                  <a:schemeClr val="tx1">
                    <a:lumMod val="75000"/>
                    <a:lumOff val="25000"/>
                  </a:schemeClr>
                </a:solidFill>
                <a:latin typeface="+mn-lt"/>
                <a:ea typeface="+mn-ea"/>
                <a:cs typeface="+mn-ea"/>
                <a:sym typeface="+mn-lt"/>
              </a:rPr>
              <a:t>工业革命以来，全球二氧化碳浓度迅速增加的原因？</a:t>
            </a:r>
          </a:p>
        </p:txBody>
      </p:sp>
      <p:sp>
        <p:nvSpPr>
          <p:cNvPr id="5" name="文本框 4"/>
          <p:cNvSpPr txBox="1"/>
          <p:nvPr/>
        </p:nvSpPr>
        <p:spPr>
          <a:xfrm>
            <a:off x="779145" y="2513965"/>
            <a:ext cx="8225790" cy="731520"/>
          </a:xfrm>
          <a:prstGeom prst="rect">
            <a:avLst/>
          </a:prstGeom>
          <a:noFill/>
        </p:spPr>
        <p:txBody>
          <a:bodyPr wrap="square" rtlCol="0">
            <a:spAutoFit/>
          </a:bodyPr>
          <a:lstStyle>
            <a:defPPr>
              <a:defRPr lang="zh-CN"/>
            </a:defPPr>
            <a:lvl1pPr algn="just">
              <a:lnSpc>
                <a:spcPct val="150000"/>
              </a:lnSpc>
              <a:defRPr sz="2400">
                <a:latin typeface="+mj-ea"/>
                <a:ea typeface="+mj-ea"/>
              </a:defRPr>
            </a:lvl1pPr>
          </a:lstStyle>
          <a:p>
            <a:r>
              <a:rPr lang="en-US" altLang="zh-CN" sz="2800" dirty="0">
                <a:solidFill>
                  <a:schemeClr val="tx1">
                    <a:lumMod val="75000"/>
                    <a:lumOff val="25000"/>
                  </a:schemeClr>
                </a:solidFill>
                <a:latin typeface="+mn-lt"/>
                <a:ea typeface="+mn-ea"/>
                <a:cs typeface="+mn-ea"/>
                <a:sym typeface="+mn-lt"/>
              </a:rPr>
              <a:t>1.</a:t>
            </a:r>
            <a:r>
              <a:rPr lang="zh-CN" altLang="en-US" sz="2800" dirty="0">
                <a:solidFill>
                  <a:schemeClr val="tx1">
                    <a:lumMod val="75000"/>
                    <a:lumOff val="25000"/>
                  </a:schemeClr>
                </a:solidFill>
                <a:latin typeface="+mn-lt"/>
                <a:ea typeface="+mn-ea"/>
                <a:cs typeface="+mn-ea"/>
                <a:sym typeface="+mn-lt"/>
              </a:rPr>
              <a:t>全球二氧化碳浓度增加带来的影响？</a:t>
            </a:r>
          </a:p>
        </p:txBody>
      </p:sp>
      <p:sp>
        <p:nvSpPr>
          <p:cNvPr id="6" name="文本框 5"/>
          <p:cNvSpPr txBox="1"/>
          <p:nvPr/>
        </p:nvSpPr>
        <p:spPr>
          <a:xfrm>
            <a:off x="779145" y="5576570"/>
            <a:ext cx="8822055" cy="731520"/>
          </a:xfrm>
          <a:prstGeom prst="rect">
            <a:avLst/>
          </a:prstGeom>
          <a:noFill/>
        </p:spPr>
        <p:txBody>
          <a:bodyPr wrap="square" rtlCol="0">
            <a:spAutoFit/>
          </a:bodyPr>
          <a:lstStyle>
            <a:defPPr>
              <a:defRPr lang="zh-CN"/>
            </a:defPPr>
            <a:lvl1pPr algn="just">
              <a:lnSpc>
                <a:spcPct val="150000"/>
              </a:lnSpc>
              <a:defRPr sz="2400">
                <a:solidFill>
                  <a:srgbClr val="0070C0"/>
                </a:solidFill>
                <a:latin typeface="+mn-ea"/>
              </a:defRPr>
            </a:lvl1pPr>
          </a:lstStyle>
          <a:p>
            <a:r>
              <a:rPr lang="zh-CN" altLang="en-US" sz="2800" dirty="0">
                <a:latin typeface="+mn-lt"/>
                <a:cs typeface="+mn-ea"/>
                <a:sym typeface="+mn-lt"/>
              </a:rPr>
              <a:t>化石燃料的大量使用；森林的破坏。</a:t>
            </a:r>
          </a:p>
        </p:txBody>
      </p:sp>
      <p:sp>
        <p:nvSpPr>
          <p:cNvPr id="7" name="文本框 6"/>
          <p:cNvSpPr txBox="1"/>
          <p:nvPr/>
        </p:nvSpPr>
        <p:spPr>
          <a:xfrm>
            <a:off x="871219" y="3245463"/>
            <a:ext cx="9705975" cy="1371600"/>
          </a:xfrm>
          <a:prstGeom prst="rect">
            <a:avLst/>
          </a:prstGeom>
          <a:noFill/>
        </p:spPr>
        <p:txBody>
          <a:bodyPr wrap="square" rtlCol="0">
            <a:spAutoFit/>
          </a:bodyPr>
          <a:lstStyle>
            <a:defPPr>
              <a:defRPr lang="zh-CN"/>
            </a:defPPr>
            <a:lvl1pPr algn="just">
              <a:lnSpc>
                <a:spcPct val="150000"/>
              </a:lnSpc>
              <a:defRPr sz="2400">
                <a:solidFill>
                  <a:srgbClr val="0070C0"/>
                </a:solidFill>
                <a:latin typeface="+mn-ea"/>
              </a:defRPr>
            </a:lvl1pPr>
          </a:lstStyle>
          <a:p>
            <a:r>
              <a:rPr lang="zh-CN" altLang="en-US" sz="2800" dirty="0">
                <a:latin typeface="+mn-lt"/>
                <a:cs typeface="+mn-ea"/>
                <a:sym typeface="+mn-lt"/>
              </a:rPr>
              <a:t>导致全球气候变暖，进而导致冰川融化，海平面上升，淹没沿海低地。</a:t>
            </a:r>
          </a:p>
        </p:txBody>
      </p:sp>
      <p:sp>
        <p:nvSpPr>
          <p:cNvPr id="8" name="矩形 7"/>
          <p:cNvSpPr/>
          <p:nvPr/>
        </p:nvSpPr>
        <p:spPr>
          <a:xfrm>
            <a:off x="666750" y="543220"/>
            <a:ext cx="10858500" cy="1005840"/>
          </a:xfrm>
          <a:prstGeom prst="rect">
            <a:avLst/>
          </a:prstGeom>
          <a:effectLst/>
        </p:spPr>
        <p:txBody>
          <a:bodyPr wrap="square">
            <a:spAutoFit/>
          </a:bodyPr>
          <a:lstStyle/>
          <a:p>
            <a:pPr algn="ctr"/>
            <a:r>
              <a:rPr lang="zh-CN" altLang="en-US" sz="6000" dirty="0">
                <a:ln w="0"/>
                <a:effectLst>
                  <a:outerShdw blurRad="38100" dist="19050" dir="2700000" algn="tl" rotWithShape="0">
                    <a:schemeClr val="dk1">
                      <a:alpha val="40000"/>
                    </a:schemeClr>
                  </a:outerShdw>
                </a:effectLst>
                <a:cs typeface="+mn-ea"/>
                <a:sym typeface="+mn-lt"/>
              </a:rPr>
              <a:t>全球二氧化碳浓度增加</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2"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2"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1"/>
      <p:bldP spid="6" grpId="2"/>
      <p:bldP spid="7" grpId="1"/>
      <p:bldP spid="7"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400"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2</a:t>
            </a:r>
            <a:r>
              <a:rPr lang="zh-CN" altLang="en-US" sz="4400" b="1" dirty="0">
                <a:solidFill>
                  <a:schemeClr val="accent1">
                    <a:lumMod val="75000"/>
                  </a:schemeClr>
                </a:solidFill>
                <a:cs typeface="+mn-ea"/>
                <a:sym typeface="+mn-lt"/>
              </a:rPr>
              <a:t>）水汽</a:t>
            </a:r>
          </a:p>
        </p:txBody>
      </p:sp>
      <p:grpSp>
        <p:nvGrpSpPr>
          <p:cNvPr id="3" name="组合 2"/>
          <p:cNvGrpSpPr/>
          <p:nvPr>
            <p:custDataLst>
              <p:tags r:id="rId1"/>
            </p:custDataLst>
          </p:nvPr>
        </p:nvGrpSpPr>
        <p:grpSpPr>
          <a:xfrm flipV="1">
            <a:off x="5921829" y="0"/>
            <a:ext cx="6270171" cy="812800"/>
            <a:chOff x="4001597" y="5613400"/>
            <a:chExt cx="8190403" cy="1244600"/>
          </a:xfrm>
        </p:grpSpPr>
        <p:sp>
          <p:nvSpPr>
            <p:cNvPr id="4" name="任意多边形: 形状 7"/>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rgbClr val="B6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n-ea"/>
                <a:sym typeface="+mn-lt"/>
              </a:endParaRPr>
            </a:p>
          </p:txBody>
        </p:sp>
        <p:sp>
          <p:nvSpPr>
            <p:cNvPr id="5" name="等腰三角形 4"/>
            <p:cNvSpPr/>
            <p:nvPr>
              <p:custDataLst>
                <p:tags r:id="rId3"/>
              </p:custDataLst>
            </p:nvPr>
          </p:nvSpPr>
          <p:spPr>
            <a:xfrm>
              <a:off x="5816600" y="5949254"/>
              <a:ext cx="6375400" cy="908746"/>
            </a:xfrm>
            <a:prstGeom prst="triangle">
              <a:avLst>
                <a:gd name="adj" fmla="val 100000"/>
              </a:avLst>
            </a:prstGeom>
            <a:solidFill>
              <a:srgbClr val="4A8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cs typeface="+mn-ea"/>
                <a:sym typeface="+mn-lt"/>
              </a:endParaRPr>
            </a:p>
          </p:txBody>
        </p:sp>
      </p:gr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202290"/>
            <a:ext cx="12206893" cy="3655710"/>
          </a:xfrm>
          <a:prstGeom prst="rect">
            <a:avLst/>
          </a:prstGeom>
        </p:spPr>
      </p:pic>
      <p:sp>
        <p:nvSpPr>
          <p:cNvPr id="9" name="文本框 8"/>
          <p:cNvSpPr txBox="1"/>
          <p:nvPr/>
        </p:nvSpPr>
        <p:spPr>
          <a:xfrm>
            <a:off x="660400" y="1602306"/>
            <a:ext cx="677108" cy="913070"/>
          </a:xfrm>
          <a:prstGeom prst="rect">
            <a:avLst/>
          </a:prstGeom>
          <a:noFill/>
        </p:spPr>
        <p:txBody>
          <a:bodyPr vert="eaVert" wrap="none" rtlCol="0">
            <a:spAutoFit/>
          </a:bodyPr>
          <a:lstStyle/>
          <a:p>
            <a:r>
              <a:rPr lang="zh-CN" altLang="en-US" sz="3200" dirty="0">
                <a:solidFill>
                  <a:schemeClr val="tx1">
                    <a:lumMod val="75000"/>
                    <a:lumOff val="25000"/>
                  </a:schemeClr>
                </a:solidFill>
                <a:cs typeface="+mn-ea"/>
                <a:sym typeface="+mn-lt"/>
              </a:rPr>
              <a:t>分布</a:t>
            </a:r>
          </a:p>
        </p:txBody>
      </p:sp>
      <p:grpSp>
        <p:nvGrpSpPr>
          <p:cNvPr id="20" name="组合 19"/>
          <p:cNvGrpSpPr/>
          <p:nvPr/>
        </p:nvGrpSpPr>
        <p:grpSpPr>
          <a:xfrm>
            <a:off x="1790700" y="1310640"/>
            <a:ext cx="5624195" cy="1595698"/>
            <a:chOff x="1790626" y="1310448"/>
            <a:chExt cx="4797408" cy="1595632"/>
          </a:xfrm>
        </p:grpSpPr>
        <p:sp>
          <p:nvSpPr>
            <p:cNvPr id="10" name="文本框 9"/>
            <p:cNvSpPr txBox="1"/>
            <p:nvPr/>
          </p:nvSpPr>
          <p:spPr>
            <a:xfrm>
              <a:off x="1790626" y="1961239"/>
              <a:ext cx="4797408" cy="944841"/>
            </a:xfrm>
            <a:prstGeom prst="rect">
              <a:avLst/>
            </a:prstGeom>
            <a:noFill/>
          </p:spPr>
          <p:txBody>
            <a:bodyPr wrap="square" rtlCol="0">
              <a:spAutoFit/>
            </a:bodyPr>
            <a:lstStyle/>
            <a:p>
              <a:r>
                <a:rPr lang="zh-CN" altLang="en-US" sz="2800" dirty="0">
                  <a:cs typeface="+mn-ea"/>
                  <a:sym typeface="+mn-lt"/>
                </a:rPr>
                <a:t>海洋上空高于陆地上空</a:t>
              </a:r>
              <a:endParaRPr lang="en-US" altLang="zh-CN" sz="2800" dirty="0">
                <a:cs typeface="+mn-ea"/>
                <a:sym typeface="+mn-lt"/>
              </a:endParaRPr>
            </a:p>
            <a:p>
              <a:r>
                <a:rPr lang="zh-CN" altLang="en-US" sz="2800" dirty="0">
                  <a:cs typeface="+mn-ea"/>
                  <a:sym typeface="+mn-lt"/>
                </a:rPr>
                <a:t>湿润地区上空高于干旱地区上空</a:t>
              </a:r>
            </a:p>
          </p:txBody>
        </p:sp>
        <p:sp>
          <p:nvSpPr>
            <p:cNvPr id="13" name="矩形 12"/>
            <p:cNvSpPr/>
            <p:nvPr/>
          </p:nvSpPr>
          <p:spPr>
            <a:xfrm>
              <a:off x="1790626" y="1310448"/>
              <a:ext cx="1605280" cy="518138"/>
            </a:xfrm>
            <a:prstGeom prst="rect">
              <a:avLst/>
            </a:prstGeom>
          </p:spPr>
          <p:txBody>
            <a:bodyPr wrap="square">
              <a:spAutoFit/>
            </a:bodyPr>
            <a:lstStyle/>
            <a:p>
              <a:r>
                <a:rPr lang="zh-CN" altLang="en-US" sz="2800" dirty="0">
                  <a:solidFill>
                    <a:schemeClr val="tx1">
                      <a:lumMod val="75000"/>
                      <a:lumOff val="25000"/>
                    </a:schemeClr>
                  </a:solidFill>
                  <a:cs typeface="+mn-ea"/>
                  <a:sym typeface="+mn-lt"/>
                </a:rPr>
                <a:t>水平方向</a:t>
              </a:r>
              <a:endParaRPr lang="zh-CN" altLang="en-US" sz="2800" dirty="0">
                <a:cs typeface="+mn-ea"/>
                <a:sym typeface="+mn-lt"/>
              </a:endParaRPr>
            </a:p>
          </p:txBody>
        </p:sp>
        <p:cxnSp>
          <p:nvCxnSpPr>
            <p:cNvPr id="15" name="直接连接符 14"/>
            <p:cNvCxnSpPr/>
            <p:nvPr/>
          </p:nvCxnSpPr>
          <p:spPr>
            <a:xfrm>
              <a:off x="1869440" y="1830737"/>
              <a:ext cx="1193231" cy="0"/>
            </a:xfrm>
            <a:prstGeom prst="line">
              <a:avLst/>
            </a:prstGeom>
            <a:ln w="38100" cap="rnd">
              <a:solidFill>
                <a:srgbClr val="0070C0"/>
              </a:solidFill>
              <a:round/>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rot="5400000">
            <a:off x="820135" y="2080779"/>
            <a:ext cx="1193231" cy="0"/>
          </a:xfrm>
          <a:prstGeom prst="line">
            <a:avLst/>
          </a:prstGeom>
          <a:ln w="38100" cap="rnd">
            <a:solidFill>
              <a:srgbClr val="0070C0"/>
            </a:solidFill>
            <a:round/>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224395" y="1310640"/>
            <a:ext cx="3997960" cy="1168986"/>
            <a:chOff x="6686035" y="1310448"/>
            <a:chExt cx="2955805" cy="1168924"/>
          </a:xfrm>
        </p:grpSpPr>
        <p:sp>
          <p:nvSpPr>
            <p:cNvPr id="17" name="文本框 16"/>
            <p:cNvSpPr txBox="1"/>
            <p:nvPr/>
          </p:nvSpPr>
          <p:spPr>
            <a:xfrm>
              <a:off x="6686035" y="1961239"/>
              <a:ext cx="2955805" cy="518133"/>
            </a:xfrm>
            <a:prstGeom prst="rect">
              <a:avLst/>
            </a:prstGeom>
            <a:noFill/>
          </p:spPr>
          <p:txBody>
            <a:bodyPr wrap="square" rtlCol="0">
              <a:spAutoFit/>
            </a:bodyPr>
            <a:lstStyle/>
            <a:p>
              <a:r>
                <a:rPr lang="zh-CN" altLang="en-US" sz="2800" dirty="0">
                  <a:cs typeface="+mn-ea"/>
                  <a:sym typeface="+mn-lt"/>
                </a:rPr>
                <a:t>自地面向高空减少</a:t>
              </a:r>
            </a:p>
          </p:txBody>
        </p:sp>
        <p:sp>
          <p:nvSpPr>
            <p:cNvPr id="18" name="矩形 17"/>
            <p:cNvSpPr/>
            <p:nvPr/>
          </p:nvSpPr>
          <p:spPr>
            <a:xfrm>
              <a:off x="6686035" y="1310448"/>
              <a:ext cx="1605280" cy="518133"/>
            </a:xfrm>
            <a:prstGeom prst="rect">
              <a:avLst/>
            </a:prstGeom>
          </p:spPr>
          <p:txBody>
            <a:bodyPr wrap="square">
              <a:spAutoFit/>
            </a:bodyPr>
            <a:lstStyle/>
            <a:p>
              <a:r>
                <a:rPr lang="zh-CN" altLang="en-US" sz="2800" dirty="0">
                  <a:solidFill>
                    <a:schemeClr val="tx1">
                      <a:lumMod val="75000"/>
                      <a:lumOff val="25000"/>
                    </a:schemeClr>
                  </a:solidFill>
                  <a:cs typeface="+mn-ea"/>
                  <a:sym typeface="+mn-lt"/>
                </a:rPr>
                <a:t>垂直方向</a:t>
              </a:r>
              <a:endParaRPr lang="zh-CN" altLang="en-US" sz="2800" dirty="0">
                <a:cs typeface="+mn-ea"/>
                <a:sym typeface="+mn-lt"/>
              </a:endParaRPr>
            </a:p>
          </p:txBody>
        </p:sp>
        <p:cxnSp>
          <p:nvCxnSpPr>
            <p:cNvPr id="19" name="直接连接符 18"/>
            <p:cNvCxnSpPr/>
            <p:nvPr/>
          </p:nvCxnSpPr>
          <p:spPr>
            <a:xfrm>
              <a:off x="6764849" y="1830737"/>
              <a:ext cx="1193231" cy="0"/>
            </a:xfrm>
            <a:prstGeom prst="line">
              <a:avLst/>
            </a:prstGeom>
            <a:ln w="38100" cap="rnd">
              <a:solidFill>
                <a:srgbClr val="0070C0"/>
              </a:solidFill>
              <a:round/>
            </a:ln>
          </p:spPr>
          <p:style>
            <a:lnRef idx="1">
              <a:schemeClr val="accent1"/>
            </a:lnRef>
            <a:fillRef idx="0">
              <a:schemeClr val="accent1"/>
            </a:fillRef>
            <a:effectRef idx="0">
              <a:schemeClr val="accent1"/>
            </a:effectRef>
            <a:fontRef idx="minor">
              <a:schemeClr val="tx1"/>
            </a:fontRef>
          </p:style>
        </p:cxnSp>
      </p:grpSp>
      <p:pic>
        <p:nvPicPr>
          <p:cNvPr id="22" name="图片 21"/>
          <p:cNvPicPr>
            <a:picLocks noChangeAspect="1"/>
          </p:cNvPicPr>
          <p:nvPr/>
        </p:nvPicPr>
        <p:blipFill rotWithShape="1">
          <a:blip r:embed="rId7" cstate="print">
            <a:extLst>
              <a:ext uri="{28A0092B-C50C-407E-A947-70E740481C1C}">
                <a14:useLocalDpi xmlns:a14="http://schemas.microsoft.com/office/drawing/2010/main" val="0"/>
              </a:ext>
            </a:extLst>
          </a:blip>
          <a:srcRect l="60769" t="36869" r="29993" b="31676"/>
          <a:stretch>
            <a:fillRect/>
          </a:stretch>
        </p:blipFill>
        <p:spPr>
          <a:xfrm flipH="1">
            <a:off x="11202145" y="5179988"/>
            <a:ext cx="633510" cy="2157198"/>
          </a:xfrm>
          <a:custGeom>
            <a:avLst/>
            <a:gdLst/>
            <a:ahLst/>
            <a:cxnLst/>
            <a:rect l="l" t="t" r="r" b="b"/>
            <a:pathLst>
              <a:path w="633510" h="2157198">
                <a:moveTo>
                  <a:pt x="333817" y="0"/>
                </a:moveTo>
                <a:lnTo>
                  <a:pt x="0" y="0"/>
                </a:lnTo>
                <a:lnTo>
                  <a:pt x="0" y="2157198"/>
                </a:lnTo>
                <a:lnTo>
                  <a:pt x="339751" y="2157198"/>
                </a:lnTo>
                <a:lnTo>
                  <a:pt x="339751" y="379809"/>
                </a:lnTo>
                <a:lnTo>
                  <a:pt x="633510" y="534107"/>
                </a:lnTo>
                <a:lnTo>
                  <a:pt x="633510" y="175068"/>
                </a:lnTo>
                <a:lnTo>
                  <a:pt x="333817" y="0"/>
                </a:lnTo>
                <a:close/>
              </a:path>
            </a:pathLst>
          </a:custGeom>
          <a:effectLst>
            <a:outerShdw blurRad="50800" dist="101600" algn="l" rotWithShape="0">
              <a:prstClr val="black">
                <a:alpha val="10000"/>
              </a:prstClr>
            </a:outerShdw>
          </a:effectLst>
        </p:spPr>
      </p:pic>
      <p:pic>
        <p:nvPicPr>
          <p:cNvPr id="23" name="图片 22"/>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3"/>
                                        </p:tgtEl>
                                        <p:attrNameLst>
                                          <p:attrName>r</p:attrName>
                                        </p:attrNameLst>
                                      </p:cBhvr>
                                    </p:animRot>
                                    <p:animRot by="-240000">
                                      <p:cBhvr>
                                        <p:cTn id="7" dur="200" fill="hold">
                                          <p:stCondLst>
                                            <p:cond delay="200"/>
                                          </p:stCondLst>
                                        </p:cTn>
                                        <p:tgtEl>
                                          <p:spTgt spid="23"/>
                                        </p:tgtEl>
                                        <p:attrNameLst>
                                          <p:attrName>r</p:attrName>
                                        </p:attrNameLst>
                                      </p:cBhvr>
                                    </p:animRot>
                                    <p:animRot by="240000">
                                      <p:cBhvr>
                                        <p:cTn id="8" dur="200" fill="hold">
                                          <p:stCondLst>
                                            <p:cond delay="400"/>
                                          </p:stCondLst>
                                        </p:cTn>
                                        <p:tgtEl>
                                          <p:spTgt spid="23"/>
                                        </p:tgtEl>
                                        <p:attrNameLst>
                                          <p:attrName>r</p:attrName>
                                        </p:attrNameLst>
                                      </p:cBhvr>
                                    </p:animRot>
                                    <p:animRot by="-240000">
                                      <p:cBhvr>
                                        <p:cTn id="9" dur="200" fill="hold">
                                          <p:stCondLst>
                                            <p:cond delay="600"/>
                                          </p:stCondLst>
                                        </p:cTn>
                                        <p:tgtEl>
                                          <p:spTgt spid="23"/>
                                        </p:tgtEl>
                                        <p:attrNameLst>
                                          <p:attrName>r</p:attrName>
                                        </p:attrNameLst>
                                      </p:cBhvr>
                                    </p:animRot>
                                    <p:animRot by="120000">
                                      <p:cBhvr>
                                        <p:cTn id="10" dur="200" fill="hold">
                                          <p:stCondLst>
                                            <p:cond delay="8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400"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2</a:t>
            </a:r>
            <a:r>
              <a:rPr lang="zh-CN" altLang="en-US" sz="4400" b="1" dirty="0">
                <a:solidFill>
                  <a:schemeClr val="accent1">
                    <a:lumMod val="75000"/>
                  </a:schemeClr>
                </a:solidFill>
                <a:cs typeface="+mn-ea"/>
                <a:sym typeface="+mn-lt"/>
              </a:rPr>
              <a:t>）水汽</a:t>
            </a:r>
          </a:p>
        </p:txBody>
      </p:sp>
      <p:grpSp>
        <p:nvGrpSpPr>
          <p:cNvPr id="3" name="组合 2"/>
          <p:cNvGrpSpPr/>
          <p:nvPr>
            <p:custDataLst>
              <p:tags r:id="rId1"/>
            </p:custDataLst>
          </p:nvPr>
        </p:nvGrpSpPr>
        <p:grpSpPr>
          <a:xfrm flipV="1">
            <a:off x="5921829" y="0"/>
            <a:ext cx="6270171" cy="812800"/>
            <a:chOff x="4001597" y="5613400"/>
            <a:chExt cx="8190403" cy="1244600"/>
          </a:xfrm>
        </p:grpSpPr>
        <p:sp>
          <p:nvSpPr>
            <p:cNvPr id="4" name="任意多边形: 形状 7"/>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rgbClr val="B6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n-ea"/>
                <a:sym typeface="+mn-lt"/>
              </a:endParaRPr>
            </a:p>
          </p:txBody>
        </p:sp>
        <p:sp>
          <p:nvSpPr>
            <p:cNvPr id="5" name="等腰三角形 4"/>
            <p:cNvSpPr/>
            <p:nvPr>
              <p:custDataLst>
                <p:tags r:id="rId3"/>
              </p:custDataLst>
            </p:nvPr>
          </p:nvSpPr>
          <p:spPr>
            <a:xfrm>
              <a:off x="5816600" y="5949254"/>
              <a:ext cx="6375400" cy="908746"/>
            </a:xfrm>
            <a:prstGeom prst="triangle">
              <a:avLst>
                <a:gd name="adj" fmla="val 100000"/>
              </a:avLst>
            </a:prstGeom>
            <a:solidFill>
              <a:srgbClr val="4A8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cs typeface="+mn-ea"/>
                <a:sym typeface="+mn-lt"/>
              </a:endParaRPr>
            </a:p>
          </p:txBody>
        </p:sp>
      </p:gr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202290"/>
            <a:ext cx="12206893" cy="3655710"/>
          </a:xfrm>
          <a:prstGeom prst="rect">
            <a:avLst/>
          </a:prstGeom>
        </p:spPr>
      </p:pic>
      <p:sp>
        <p:nvSpPr>
          <p:cNvPr id="9" name="文本框 8"/>
          <p:cNvSpPr txBox="1"/>
          <p:nvPr/>
        </p:nvSpPr>
        <p:spPr>
          <a:xfrm>
            <a:off x="660400" y="1602306"/>
            <a:ext cx="677108" cy="913070"/>
          </a:xfrm>
          <a:prstGeom prst="rect">
            <a:avLst/>
          </a:prstGeom>
          <a:noFill/>
        </p:spPr>
        <p:txBody>
          <a:bodyPr vert="eaVert" wrap="none" rtlCol="0">
            <a:spAutoFit/>
          </a:bodyPr>
          <a:lstStyle/>
          <a:p>
            <a:r>
              <a:rPr lang="zh-CN" altLang="en-US" sz="3200" dirty="0">
                <a:solidFill>
                  <a:schemeClr val="tx1">
                    <a:lumMod val="75000"/>
                    <a:lumOff val="25000"/>
                  </a:schemeClr>
                </a:solidFill>
                <a:cs typeface="+mn-ea"/>
                <a:sym typeface="+mn-lt"/>
              </a:rPr>
              <a:t>作用</a:t>
            </a:r>
          </a:p>
        </p:txBody>
      </p:sp>
      <p:sp>
        <p:nvSpPr>
          <p:cNvPr id="10" name="文本框 9"/>
          <p:cNvSpPr txBox="1"/>
          <p:nvPr/>
        </p:nvSpPr>
        <p:spPr>
          <a:xfrm>
            <a:off x="1790626" y="1171733"/>
            <a:ext cx="9801934" cy="1754326"/>
          </a:xfrm>
          <a:prstGeom prst="rect">
            <a:avLst/>
          </a:prstGeom>
          <a:noFill/>
        </p:spPr>
        <p:txBody>
          <a:bodyPr wrap="square" rtlCol="0">
            <a:spAutoFit/>
          </a:bodyPr>
          <a:lstStyle/>
          <a:p>
            <a:pPr marL="342900" indent="-342900" algn="just">
              <a:lnSpc>
                <a:spcPct val="150000"/>
              </a:lnSpc>
              <a:buFont typeface="Wingdings" charset="2"/>
              <a:buChar char="Ø"/>
            </a:pPr>
            <a:r>
              <a:rPr lang="en-US" altLang="zh-CN" sz="2400" dirty="0">
                <a:cs typeface="+mn-ea"/>
                <a:sym typeface="+mn-lt"/>
              </a:rPr>
              <a:t> </a:t>
            </a:r>
            <a:r>
              <a:rPr lang="zh-CN" altLang="en-US" sz="2400" dirty="0">
                <a:cs typeface="+mn-ea"/>
                <a:sym typeface="+mn-lt"/>
              </a:rPr>
              <a:t>在大气温度变化的范围内，水汽可以发生固、液、气三态的转化，产生云、雾、雨、雪等一系列天气现象。</a:t>
            </a:r>
            <a:endParaRPr lang="en-US" altLang="zh-CN" sz="2400" dirty="0">
              <a:cs typeface="+mn-ea"/>
              <a:sym typeface="+mn-lt"/>
            </a:endParaRPr>
          </a:p>
          <a:p>
            <a:pPr marL="342900" indent="-342900" algn="just">
              <a:lnSpc>
                <a:spcPct val="150000"/>
              </a:lnSpc>
              <a:buFont typeface="Wingdings" charset="2"/>
              <a:buChar char="Ø"/>
            </a:pPr>
            <a:r>
              <a:rPr lang="zh-CN" altLang="en-US" sz="2400" dirty="0">
                <a:cs typeface="+mn-ea"/>
                <a:sym typeface="+mn-lt"/>
              </a:rPr>
              <a:t>是成云致雨的必要条件。</a:t>
            </a:r>
          </a:p>
        </p:txBody>
      </p:sp>
      <p:cxnSp>
        <p:nvCxnSpPr>
          <p:cNvPr id="16" name="直接连接符 15"/>
          <p:cNvCxnSpPr/>
          <p:nvPr/>
        </p:nvCxnSpPr>
        <p:spPr>
          <a:xfrm rot="5400000">
            <a:off x="820135" y="2080779"/>
            <a:ext cx="1193231" cy="0"/>
          </a:xfrm>
          <a:prstGeom prst="line">
            <a:avLst/>
          </a:prstGeom>
          <a:ln w="38100" cap="rnd">
            <a:solidFill>
              <a:srgbClr val="0070C0"/>
            </a:solidFill>
            <a:round/>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60769" t="36869" r="29993" b="31676"/>
          <a:stretch>
            <a:fillRect/>
          </a:stretch>
        </p:blipFill>
        <p:spPr>
          <a:xfrm flipH="1">
            <a:off x="11202145" y="5179988"/>
            <a:ext cx="633510" cy="2157198"/>
          </a:xfrm>
          <a:custGeom>
            <a:avLst/>
            <a:gdLst/>
            <a:ahLst/>
            <a:cxnLst/>
            <a:rect l="l" t="t" r="r" b="b"/>
            <a:pathLst>
              <a:path w="633510" h="2157198">
                <a:moveTo>
                  <a:pt x="333817" y="0"/>
                </a:moveTo>
                <a:lnTo>
                  <a:pt x="0" y="0"/>
                </a:lnTo>
                <a:lnTo>
                  <a:pt x="0" y="2157198"/>
                </a:lnTo>
                <a:lnTo>
                  <a:pt x="339751" y="2157198"/>
                </a:lnTo>
                <a:lnTo>
                  <a:pt x="339751" y="379809"/>
                </a:lnTo>
                <a:lnTo>
                  <a:pt x="633510" y="534107"/>
                </a:lnTo>
                <a:lnTo>
                  <a:pt x="633510" y="175068"/>
                </a:lnTo>
                <a:lnTo>
                  <a:pt x="333817" y="0"/>
                </a:lnTo>
                <a:close/>
              </a:path>
            </a:pathLst>
          </a:custGeom>
          <a:effectLst>
            <a:outerShdw blurRad="50800" dist="101600" algn="l" rotWithShape="0">
              <a:prstClr val="black">
                <a:alpha val="10000"/>
              </a:prstClr>
            </a:outerShdw>
          </a:effectLst>
        </p:spPr>
      </p:pic>
      <p:pic>
        <p:nvPicPr>
          <p:cNvPr id="12" name="图片 11"/>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60400" y="402292"/>
            <a:ext cx="3434079" cy="769441"/>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b="1" dirty="0">
                <a:solidFill>
                  <a:srgbClr val="4472C4">
                    <a:lumMod val="75000"/>
                  </a:srgbClr>
                </a:solidFill>
                <a:cs typeface="+mn-ea"/>
                <a:sym typeface="+mn-lt"/>
              </a:rPr>
              <a:t>3</a:t>
            </a:r>
            <a:r>
              <a:rPr kumimoji="0" lang="zh-CN" altLang="en-US" sz="4400" b="1" i="0" u="none" strike="noStrike" kern="1200" cap="none" spc="0" normalizeH="0" baseline="0" noProof="0" dirty="0">
                <a:ln>
                  <a:noFill/>
                </a:ln>
                <a:solidFill>
                  <a:srgbClr val="4472C4">
                    <a:lumMod val="75000"/>
                  </a:srgbClr>
                </a:solidFill>
                <a:uLnTx/>
                <a:uFillTx/>
                <a:cs typeface="+mn-ea"/>
                <a:sym typeface="+mn-lt"/>
              </a:rPr>
              <a:t>）</a:t>
            </a:r>
            <a:r>
              <a:rPr lang="zh-CN" altLang="en-US" sz="4400" b="1" dirty="0">
                <a:solidFill>
                  <a:srgbClr val="4472C4">
                    <a:lumMod val="75000"/>
                  </a:srgbClr>
                </a:solidFill>
                <a:cs typeface="+mn-ea"/>
                <a:sym typeface="+mn-lt"/>
              </a:rPr>
              <a:t>杂质</a:t>
            </a:r>
            <a:endParaRPr kumimoji="0" lang="zh-CN" altLang="en-US" sz="4400" b="1" i="0" u="none" strike="noStrike" kern="1200" cap="none" spc="0" normalizeH="0" baseline="0" noProof="0" dirty="0">
              <a:ln>
                <a:noFill/>
              </a:ln>
              <a:solidFill>
                <a:srgbClr val="4472C4">
                  <a:lumMod val="75000"/>
                </a:srgbClr>
              </a:solidFill>
              <a:uLnTx/>
              <a:uFillTx/>
              <a:cs typeface="+mn-ea"/>
              <a:sym typeface="+mn-lt"/>
            </a:endParaRPr>
          </a:p>
        </p:txBody>
      </p:sp>
      <p:grpSp>
        <p:nvGrpSpPr>
          <p:cNvPr id="17" name="组合 16"/>
          <p:cNvGrpSpPr/>
          <p:nvPr>
            <p:custDataLst>
              <p:tags r:id="rId1"/>
            </p:custDataLst>
          </p:nvPr>
        </p:nvGrpSpPr>
        <p:grpSpPr>
          <a:xfrm flipV="1">
            <a:off x="5921829" y="0"/>
            <a:ext cx="6270171" cy="812800"/>
            <a:chOff x="4001597" y="5613400"/>
            <a:chExt cx="8190403" cy="1244600"/>
          </a:xfrm>
        </p:grpSpPr>
        <p:sp>
          <p:nvSpPr>
            <p:cNvPr id="18" name="任意多边形: 形状 7"/>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rgbClr val="B6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等腰三角形 18"/>
            <p:cNvSpPr/>
            <p:nvPr>
              <p:custDataLst>
                <p:tags r:id="rId3"/>
              </p:custDataLst>
            </p:nvPr>
          </p:nvSpPr>
          <p:spPr>
            <a:xfrm>
              <a:off x="5816600" y="5949254"/>
              <a:ext cx="6375400" cy="908746"/>
            </a:xfrm>
            <a:prstGeom prst="triangle">
              <a:avLst>
                <a:gd name="adj" fmla="val 100000"/>
              </a:avLst>
            </a:prstGeom>
            <a:solidFill>
              <a:srgbClr val="4A8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20" name="图片 19"/>
          <p:cNvPicPr>
            <a:picLocks noChangeAspect="1"/>
          </p:cNvPicPr>
          <p:nvPr/>
        </p:nvPicPr>
        <p:blipFill rotWithShape="1">
          <a:blip r:embed="rId6">
            <a:extLst>
              <a:ext uri="{28A0092B-C50C-407E-A947-70E740481C1C}">
                <a14:useLocalDpi xmlns:a14="http://schemas.microsoft.com/office/drawing/2010/main" val="0"/>
              </a:ext>
            </a:extLst>
          </a:blip>
          <a:srcRect b="32204"/>
          <a:stretch>
            <a:fillRect/>
          </a:stretch>
        </p:blipFill>
        <p:spPr>
          <a:xfrm>
            <a:off x="43815" y="3700780"/>
            <a:ext cx="7441565" cy="3126740"/>
          </a:xfrm>
          <a:prstGeom prst="rect">
            <a:avLst/>
          </a:prstGeom>
          <a:effectLst>
            <a:softEdge rad="1270000"/>
          </a:effectLst>
        </p:spPr>
      </p:pic>
      <p:sp>
        <p:nvSpPr>
          <p:cNvPr id="22" name="文本框 21"/>
          <p:cNvSpPr txBox="1"/>
          <p:nvPr/>
        </p:nvSpPr>
        <p:spPr>
          <a:xfrm>
            <a:off x="1495995" y="1045063"/>
            <a:ext cx="5929828" cy="954107"/>
          </a:xfrm>
          <a:prstGeom prst="rect">
            <a:avLst/>
          </a:prstGeom>
          <a:noFill/>
        </p:spPr>
        <p:txBody>
          <a:bodyPr wrap="none" rtlCol="0">
            <a:spAutoFit/>
          </a:bodyPr>
          <a:lstStyle/>
          <a:p>
            <a:endParaRPr lang="en-US" altLang="zh-CN" sz="2800" dirty="0">
              <a:cs typeface="+mn-ea"/>
              <a:sym typeface="+mn-lt"/>
            </a:endParaRPr>
          </a:p>
          <a:p>
            <a:r>
              <a:rPr lang="zh-CN" altLang="en-US" sz="2800" dirty="0">
                <a:cs typeface="+mn-ea"/>
                <a:sym typeface="+mn-lt"/>
              </a:rPr>
              <a:t>成云致雨的必要条件，</a:t>
            </a:r>
            <a:r>
              <a:rPr lang="en-US" altLang="zh-CN" sz="2800" dirty="0">
                <a:cs typeface="+mn-ea"/>
                <a:sym typeface="+mn-lt"/>
              </a:rPr>
              <a:t>作为凝结核</a:t>
            </a:r>
            <a:r>
              <a:rPr lang="zh-CN" altLang="en-US" sz="2800" dirty="0">
                <a:ea typeface="宋体" charset="-122"/>
                <a:cs typeface="+mn-ea"/>
                <a:sym typeface="+mn-lt"/>
              </a:rPr>
              <a:t>。</a:t>
            </a:r>
          </a:p>
        </p:txBody>
      </p:sp>
      <p:grpSp>
        <p:nvGrpSpPr>
          <p:cNvPr id="9" name="组合 8"/>
          <p:cNvGrpSpPr/>
          <p:nvPr/>
        </p:nvGrpSpPr>
        <p:grpSpPr>
          <a:xfrm>
            <a:off x="7745587" y="4047102"/>
            <a:ext cx="3335902" cy="1177083"/>
            <a:chOff x="7369667" y="4157299"/>
            <a:chExt cx="3335902" cy="1177083"/>
          </a:xfrm>
        </p:grpSpPr>
        <p:grpSp>
          <p:nvGrpSpPr>
            <p:cNvPr id="46" name="组合 45"/>
            <p:cNvGrpSpPr/>
            <p:nvPr/>
          </p:nvGrpSpPr>
          <p:grpSpPr>
            <a:xfrm flipH="1">
              <a:off x="7369667" y="4157299"/>
              <a:ext cx="3335902" cy="1177083"/>
              <a:chOff x="8324107" y="6018649"/>
              <a:chExt cx="4066169" cy="1446146"/>
            </a:xfrm>
            <a:solidFill>
              <a:schemeClr val="bg1"/>
            </a:solidFill>
            <a:effectLst>
              <a:outerShdw blurRad="50800" dist="38100" dir="16200000" rotWithShape="0">
                <a:prstClr val="black">
                  <a:alpha val="40000"/>
                </a:prstClr>
              </a:outerShdw>
            </a:effectLst>
          </p:grpSpPr>
          <p:sp useBgFill="1">
            <p:nvSpPr>
              <p:cNvPr id="51" name="椭圆 50"/>
              <p:cNvSpPr/>
              <p:nvPr/>
            </p:nvSpPr>
            <p:spPr>
              <a:xfrm>
                <a:off x="8324107" y="6360038"/>
                <a:ext cx="622300" cy="62230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52" name="椭圆 51"/>
              <p:cNvSpPr/>
              <p:nvPr/>
            </p:nvSpPr>
            <p:spPr>
              <a:xfrm>
                <a:off x="8787581" y="6519136"/>
                <a:ext cx="622300" cy="62230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53" name="椭圆 52"/>
              <p:cNvSpPr/>
              <p:nvPr/>
            </p:nvSpPr>
            <p:spPr>
              <a:xfrm>
                <a:off x="9249480" y="6235700"/>
                <a:ext cx="907727" cy="907727"/>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54" name="椭圆 53"/>
              <p:cNvSpPr/>
              <p:nvPr/>
            </p:nvSpPr>
            <p:spPr>
              <a:xfrm>
                <a:off x="9997610" y="6432850"/>
                <a:ext cx="710577" cy="710577"/>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55" name="椭圆 54"/>
              <p:cNvSpPr/>
              <p:nvPr/>
            </p:nvSpPr>
            <p:spPr>
              <a:xfrm>
                <a:off x="10422332" y="6400111"/>
                <a:ext cx="1064684" cy="1064684"/>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56" name="椭圆 55"/>
              <p:cNvSpPr/>
              <p:nvPr/>
            </p:nvSpPr>
            <p:spPr>
              <a:xfrm>
                <a:off x="11124520" y="6018649"/>
                <a:ext cx="1265756" cy="1265755"/>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7" name="文本框 26"/>
            <p:cNvSpPr txBox="1"/>
            <p:nvPr/>
          </p:nvSpPr>
          <p:spPr>
            <a:xfrm>
              <a:off x="7785071" y="4714681"/>
              <a:ext cx="2672080" cy="518160"/>
            </a:xfrm>
            <a:prstGeom prst="rect">
              <a:avLst/>
            </a:prstGeom>
            <a:noFill/>
          </p:spPr>
          <p:txBody>
            <a:bodyPr wrap="none" rtlCol="0">
              <a:spAutoFit/>
            </a:bodyPr>
            <a:lstStyle/>
            <a:p>
              <a:pPr algn="ctr"/>
              <a:r>
                <a:rPr lang="zh-CN" altLang="en-US" sz="2800" b="1" dirty="0">
                  <a:solidFill>
                    <a:schemeClr val="tx1">
                      <a:lumMod val="75000"/>
                      <a:lumOff val="25000"/>
                    </a:schemeClr>
                  </a:solidFill>
                  <a:ea typeface="宋体" charset="-122"/>
                  <a:cs typeface="+mn-ea"/>
                  <a:sym typeface="+mn-lt"/>
                </a:rPr>
                <a:t>降水</a:t>
              </a:r>
              <a:r>
                <a:rPr lang="zh-CN" altLang="en-US" sz="2800" b="1" dirty="0">
                  <a:solidFill>
                    <a:schemeClr val="tx1">
                      <a:lumMod val="75000"/>
                      <a:lumOff val="25000"/>
                    </a:schemeClr>
                  </a:solidFill>
                  <a:cs typeface="+mn-ea"/>
                  <a:sym typeface="+mn-lt"/>
                </a:rPr>
                <a:t>的必要条件</a:t>
              </a:r>
              <a:endParaRPr lang="zh-CN" altLang="en-US" sz="2400" dirty="0">
                <a:solidFill>
                  <a:schemeClr val="tx1">
                    <a:lumMod val="75000"/>
                    <a:lumOff val="25000"/>
                  </a:schemeClr>
                </a:solidFill>
                <a:cs typeface="+mn-ea"/>
                <a:sym typeface="+mn-lt"/>
              </a:endParaRPr>
            </a:p>
          </p:txBody>
        </p:sp>
      </p:grpSp>
      <p:sp>
        <p:nvSpPr>
          <p:cNvPr id="29" name="文本框 28"/>
          <p:cNvSpPr txBox="1"/>
          <p:nvPr/>
        </p:nvSpPr>
        <p:spPr>
          <a:xfrm>
            <a:off x="660400" y="1273720"/>
            <a:ext cx="677108" cy="913070"/>
          </a:xfrm>
          <a:prstGeom prst="rect">
            <a:avLst/>
          </a:prstGeom>
          <a:noFill/>
        </p:spPr>
        <p:txBody>
          <a:bodyPr vert="eaVert" wrap="none" rtlCol="0">
            <a:spAutoFit/>
          </a:bodyPr>
          <a:lstStyle/>
          <a:p>
            <a:r>
              <a:rPr lang="zh-CN" altLang="en-US" sz="3200" dirty="0">
                <a:solidFill>
                  <a:schemeClr val="tx1">
                    <a:lumMod val="75000"/>
                    <a:lumOff val="25000"/>
                  </a:schemeClr>
                </a:solidFill>
                <a:cs typeface="+mn-ea"/>
                <a:sym typeface="+mn-lt"/>
              </a:rPr>
              <a:t>作用</a:t>
            </a:r>
          </a:p>
        </p:txBody>
      </p:sp>
      <p:cxnSp>
        <p:nvCxnSpPr>
          <p:cNvPr id="30" name="直接连接符 29"/>
          <p:cNvCxnSpPr/>
          <p:nvPr/>
        </p:nvCxnSpPr>
        <p:spPr>
          <a:xfrm>
            <a:off x="1416751" y="1359244"/>
            <a:ext cx="0" cy="730250"/>
          </a:xfrm>
          <a:prstGeom prst="line">
            <a:avLst/>
          </a:prstGeom>
          <a:ln w="381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495995" y="2580151"/>
            <a:ext cx="10495280" cy="944880"/>
          </a:xfrm>
          <a:prstGeom prst="rect">
            <a:avLst/>
          </a:prstGeom>
          <a:noFill/>
        </p:spPr>
        <p:txBody>
          <a:bodyPr wrap="none" rtlCol="0">
            <a:spAutoFit/>
          </a:bodyPr>
          <a:lstStyle/>
          <a:p>
            <a:r>
              <a:rPr lang="zh-CN" altLang="en-US" sz="2800" dirty="0">
                <a:cs typeface="+mn-ea"/>
                <a:sym typeface="+mn-lt"/>
              </a:rPr>
              <a:t>随时间、地点、天气条件而变化。</a:t>
            </a:r>
            <a:endParaRPr lang="en-US" altLang="zh-CN" sz="2800" dirty="0">
              <a:cs typeface="+mn-ea"/>
              <a:sym typeface="+mn-lt"/>
            </a:endParaRPr>
          </a:p>
          <a:p>
            <a:r>
              <a:rPr lang="zh-CN" altLang="en-US" sz="2800" dirty="0">
                <a:cs typeface="+mn-ea"/>
                <a:sym typeface="+mn-lt"/>
              </a:rPr>
              <a:t>在近地面大气中，</a:t>
            </a:r>
            <a:r>
              <a:rPr lang="zh-CN" altLang="en-US" sz="2800" dirty="0">
                <a:solidFill>
                  <a:schemeClr val="accent5">
                    <a:lumMod val="50000"/>
                  </a:schemeClr>
                </a:solidFill>
                <a:cs typeface="+mn-ea"/>
                <a:sym typeface="+mn-lt"/>
              </a:rPr>
              <a:t>陆地多于海上，城市多于乡村，冬季多于夏季</a:t>
            </a:r>
            <a:r>
              <a:rPr lang="zh-CN" altLang="en-US" sz="2800" dirty="0">
                <a:cs typeface="+mn-ea"/>
                <a:sym typeface="+mn-lt"/>
              </a:rPr>
              <a:t>。</a:t>
            </a:r>
          </a:p>
        </p:txBody>
      </p:sp>
      <p:sp>
        <p:nvSpPr>
          <p:cNvPr id="32" name="文本框 31"/>
          <p:cNvSpPr txBox="1"/>
          <p:nvPr/>
        </p:nvSpPr>
        <p:spPr>
          <a:xfrm>
            <a:off x="660400" y="2579854"/>
            <a:ext cx="677108" cy="913070"/>
          </a:xfrm>
          <a:prstGeom prst="rect">
            <a:avLst/>
          </a:prstGeom>
          <a:noFill/>
        </p:spPr>
        <p:txBody>
          <a:bodyPr vert="eaVert" wrap="none" rtlCol="0">
            <a:spAutoFit/>
          </a:bodyPr>
          <a:lstStyle/>
          <a:p>
            <a:r>
              <a:rPr lang="zh-CN" altLang="en-US" sz="3200" dirty="0">
                <a:solidFill>
                  <a:schemeClr val="tx1">
                    <a:lumMod val="75000"/>
                    <a:lumOff val="25000"/>
                  </a:schemeClr>
                </a:solidFill>
                <a:cs typeface="+mn-ea"/>
                <a:sym typeface="+mn-lt"/>
              </a:rPr>
              <a:t>分布</a:t>
            </a:r>
          </a:p>
        </p:txBody>
      </p:sp>
      <p:cxnSp>
        <p:nvCxnSpPr>
          <p:cNvPr id="34" name="直接连接符 33"/>
          <p:cNvCxnSpPr/>
          <p:nvPr/>
        </p:nvCxnSpPr>
        <p:spPr>
          <a:xfrm>
            <a:off x="1416751" y="2794918"/>
            <a:ext cx="0" cy="730250"/>
          </a:xfrm>
          <a:prstGeom prst="line">
            <a:avLst/>
          </a:prstGeom>
          <a:ln w="38100" cap="rnd">
            <a:solidFill>
              <a:srgbClr val="0070C0"/>
            </a:solidFill>
            <a:round/>
          </a:ln>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p:nvPicPr>
        <p:blipFill rotWithShape="1">
          <a:blip r:embed="rId7" cstate="print">
            <a:extLst>
              <a:ext uri="{28A0092B-C50C-407E-A947-70E740481C1C}">
                <a14:useLocalDpi xmlns:a14="http://schemas.microsoft.com/office/drawing/2010/main" val="0"/>
              </a:ext>
            </a:extLst>
          </a:blip>
          <a:srcRect l="60769" t="36869" r="29993" b="31676"/>
          <a:stretch>
            <a:fillRect/>
          </a:stretch>
        </p:blipFill>
        <p:spPr>
          <a:xfrm flipH="1">
            <a:off x="11202145" y="5179988"/>
            <a:ext cx="633510" cy="2157198"/>
          </a:xfrm>
          <a:custGeom>
            <a:avLst/>
            <a:gdLst/>
            <a:ahLst/>
            <a:cxnLst/>
            <a:rect l="l" t="t" r="r" b="b"/>
            <a:pathLst>
              <a:path w="633510" h="2157198">
                <a:moveTo>
                  <a:pt x="333817" y="0"/>
                </a:moveTo>
                <a:lnTo>
                  <a:pt x="0" y="0"/>
                </a:lnTo>
                <a:lnTo>
                  <a:pt x="0" y="2157198"/>
                </a:lnTo>
                <a:lnTo>
                  <a:pt x="339751" y="2157198"/>
                </a:lnTo>
                <a:lnTo>
                  <a:pt x="339751" y="379809"/>
                </a:lnTo>
                <a:lnTo>
                  <a:pt x="633510" y="534107"/>
                </a:lnTo>
                <a:lnTo>
                  <a:pt x="633510" y="175068"/>
                </a:lnTo>
                <a:lnTo>
                  <a:pt x="333817" y="0"/>
                </a:lnTo>
                <a:close/>
              </a:path>
            </a:pathLst>
          </a:custGeom>
          <a:effectLst>
            <a:outerShdw blurRad="50800" dist="101600" algn="l" rotWithShape="0">
              <a:prstClr val="black">
                <a:alpha val="10000"/>
              </a:prstClr>
            </a:outerShdw>
          </a:effectLst>
        </p:spPr>
      </p:pic>
      <p:pic>
        <p:nvPicPr>
          <p:cNvPr id="23" name="图片 22"/>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
        <p:nvSpPr>
          <p:cNvPr id="2" name="文本框 1"/>
          <p:cNvSpPr txBox="1"/>
          <p:nvPr/>
        </p:nvSpPr>
        <p:spPr>
          <a:xfrm>
            <a:off x="7745730" y="5224145"/>
            <a:ext cx="6705600" cy="1188720"/>
          </a:xfrm>
          <a:prstGeom prst="rect">
            <a:avLst/>
          </a:prstGeom>
          <a:noFill/>
        </p:spPr>
        <p:txBody>
          <a:bodyPr wrap="square" rtlCol="0">
            <a:noAutofit/>
          </a:bodyPr>
          <a:lstStyle/>
          <a:p>
            <a:pPr marL="342900" indent="-342900">
              <a:lnSpc>
                <a:spcPct val="100000"/>
              </a:lnSpc>
              <a:buFont typeface="Wingdings" charset="2"/>
              <a:buChar char="t"/>
            </a:pPr>
            <a:r>
              <a:rPr lang="zh-CN" altLang="en-US" sz="2800" dirty="0">
                <a:ea typeface="宋体" charset="-122"/>
              </a:rPr>
              <a:t>充足的水汽</a:t>
            </a:r>
          </a:p>
          <a:p>
            <a:pPr marL="342900" indent="-342900">
              <a:lnSpc>
                <a:spcPct val="100000"/>
              </a:lnSpc>
              <a:buFont typeface="Wingdings" charset="2"/>
              <a:buChar char="t"/>
            </a:pPr>
            <a:r>
              <a:rPr lang="en-US" altLang="zh-CN" sz="2800" dirty="0" err="1">
                <a:ea typeface="宋体" charset="-122"/>
              </a:rPr>
              <a:t>凝结核</a:t>
            </a:r>
            <a:endParaRPr lang="en-US" altLang="zh-CN" sz="2800" dirty="0">
              <a:ea typeface="宋体" charset="-122"/>
            </a:endParaRPr>
          </a:p>
          <a:p>
            <a:pPr marL="342900" indent="-342900">
              <a:lnSpc>
                <a:spcPct val="100000"/>
              </a:lnSpc>
              <a:buFont typeface="Wingdings" charset="2"/>
              <a:buChar char="t"/>
            </a:pPr>
            <a:r>
              <a:rPr lang="en-US" altLang="zh-CN" sz="2800" dirty="0" err="1">
                <a:ea typeface="宋体" charset="-122"/>
              </a:rPr>
              <a:t>降温</a:t>
            </a:r>
            <a:endParaRPr lang="en-US" altLang="zh-CN" sz="2800" dirty="0">
              <a:ea typeface="宋体" charset="-122"/>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3"/>
                                        </p:tgtEl>
                                        <p:attrNameLst>
                                          <p:attrName>r</p:attrName>
                                        </p:attrNameLst>
                                      </p:cBhvr>
                                    </p:animRot>
                                    <p:animRot by="-240000">
                                      <p:cBhvr>
                                        <p:cTn id="7" dur="200" fill="hold">
                                          <p:stCondLst>
                                            <p:cond delay="200"/>
                                          </p:stCondLst>
                                        </p:cTn>
                                        <p:tgtEl>
                                          <p:spTgt spid="23"/>
                                        </p:tgtEl>
                                        <p:attrNameLst>
                                          <p:attrName>r</p:attrName>
                                        </p:attrNameLst>
                                      </p:cBhvr>
                                    </p:animRot>
                                    <p:animRot by="240000">
                                      <p:cBhvr>
                                        <p:cTn id="8" dur="200" fill="hold">
                                          <p:stCondLst>
                                            <p:cond delay="400"/>
                                          </p:stCondLst>
                                        </p:cTn>
                                        <p:tgtEl>
                                          <p:spTgt spid="23"/>
                                        </p:tgtEl>
                                        <p:attrNameLst>
                                          <p:attrName>r</p:attrName>
                                        </p:attrNameLst>
                                      </p:cBhvr>
                                    </p:animRot>
                                    <p:animRot by="-240000">
                                      <p:cBhvr>
                                        <p:cTn id="9" dur="200" fill="hold">
                                          <p:stCondLst>
                                            <p:cond delay="600"/>
                                          </p:stCondLst>
                                        </p:cTn>
                                        <p:tgtEl>
                                          <p:spTgt spid="23"/>
                                        </p:tgtEl>
                                        <p:attrNameLst>
                                          <p:attrName>r</p:attrName>
                                        </p:attrNameLst>
                                      </p:cBhvr>
                                    </p:animRot>
                                    <p:animRot by="120000">
                                      <p:cBhvr>
                                        <p:cTn id="10" dur="200" fill="hold">
                                          <p:stCondLst>
                                            <p:cond delay="800"/>
                                          </p:stCondLst>
                                        </p:cTn>
                                        <p:tgtEl>
                                          <p:spTgt spid="2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p:bldP spid="31" grpId="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58000"/>
          </a:xfrm>
          <a:prstGeom prst="rect">
            <a:avLst/>
          </a:prstGeom>
          <a:gradFill>
            <a:gsLst>
              <a:gs pos="0">
                <a:schemeClr val="accent1">
                  <a:lumMod val="5000"/>
                  <a:lumOff val="95000"/>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标题 4"/>
          <p:cNvSpPr>
            <a:spLocks noGrp="1"/>
          </p:cNvSpPr>
          <p:nvPr>
            <p:ph type="title" idx="4294967295"/>
            <p:custDataLst>
              <p:tags r:id="rId2"/>
            </p:custDataLst>
          </p:nvPr>
        </p:nvSpPr>
        <p:spPr>
          <a:xfrm>
            <a:off x="330518" y="305435"/>
            <a:ext cx="10975975" cy="627063"/>
          </a:xfrm>
        </p:spPr>
        <p:txBody>
          <a:bodyPr>
            <a:normAutofit/>
          </a:bodyPr>
          <a:lstStyle/>
          <a:p>
            <a:pPr algn="ctr">
              <a:lnSpc>
                <a:spcPct val="100000"/>
              </a:lnSpc>
            </a:pPr>
            <a:r>
              <a:rPr lang="zh-CN" altLang="en-US" sz="3200" b="1" dirty="0">
                <a:solidFill>
                  <a:schemeClr val="tx1">
                    <a:lumMod val="85000"/>
                    <a:lumOff val="15000"/>
                  </a:schemeClr>
                </a:solidFill>
                <a:uFillTx/>
                <a:ea typeface="汉仪旗黑-85S" pitchFamily="18" charset="-122"/>
              </a:rPr>
              <a:t>雾、霾</a:t>
            </a:r>
            <a:endParaRPr lang="en-US" altLang="zh-CN" sz="3200" b="1" dirty="0">
              <a:solidFill>
                <a:schemeClr val="tx1">
                  <a:lumMod val="85000"/>
                  <a:lumOff val="15000"/>
                </a:schemeClr>
              </a:solidFill>
              <a:uFillTx/>
              <a:ea typeface="汉仪旗黑-85S" pitchFamily="18" charset="-122"/>
            </a:endParaRPr>
          </a:p>
        </p:txBody>
      </p:sp>
      <p:grpSp>
        <p:nvGrpSpPr>
          <p:cNvPr id="7" name="组合 6"/>
          <p:cNvGrpSpPr/>
          <p:nvPr>
            <p:custDataLst>
              <p:tags r:id="rId3"/>
            </p:custDataLst>
          </p:nvPr>
        </p:nvGrpSpPr>
        <p:grpSpPr>
          <a:xfrm flipV="1">
            <a:off x="5921829" y="0"/>
            <a:ext cx="6270171" cy="812800"/>
            <a:chOff x="4001597" y="5613400"/>
            <a:chExt cx="8190403" cy="1244600"/>
          </a:xfrm>
        </p:grpSpPr>
        <p:sp>
          <p:nvSpPr>
            <p:cNvPr id="8" name="任意多边形: 形状 7"/>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9" name="等腰三角形 8"/>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p>
          </p:txBody>
        </p:sp>
      </p:grpSp>
      <p:sp>
        <p:nvSpPr>
          <p:cNvPr id="2" name="文本框 1">
            <a:extLst>
              <a:ext uri="{FF2B5EF4-FFF2-40B4-BE49-F238E27FC236}">
                <a16:creationId xmlns:a16="http://schemas.microsoft.com/office/drawing/2014/main" id="{E22B7E4C-9A91-4166-8A84-1842B2BE368E}"/>
              </a:ext>
            </a:extLst>
          </p:cNvPr>
          <p:cNvSpPr txBox="1"/>
          <p:nvPr/>
        </p:nvSpPr>
        <p:spPr>
          <a:xfrm>
            <a:off x="1013499" y="812800"/>
            <a:ext cx="5503802" cy="661848"/>
          </a:xfrm>
          <a:prstGeom prst="rect">
            <a:avLst/>
          </a:prstGeom>
          <a:noFill/>
        </p:spPr>
        <p:txBody>
          <a:bodyPr wrap="square" rtlCol="0">
            <a:spAutoFit/>
          </a:bodyPr>
          <a:lstStyle>
            <a:defPPr>
              <a:defRPr lang="zh-CN"/>
            </a:defPPr>
            <a:lvl1pPr algn="just">
              <a:lnSpc>
                <a:spcPct val="150000"/>
              </a:lnSpc>
              <a:defRPr sz="2400">
                <a:solidFill>
                  <a:schemeClr val="tx1">
                    <a:lumMod val="75000"/>
                    <a:lumOff val="25000"/>
                  </a:schemeClr>
                </a:solidFill>
                <a:latin typeface="思源黑体 CN Heavy" pitchFamily="34" charset="-122"/>
                <a:ea typeface="思源黑体 CN Heavy" pitchFamily="34" charset="-122"/>
              </a:defRPr>
            </a:lvl1pPr>
          </a:lstStyle>
          <a:p>
            <a:r>
              <a:rPr lang="zh-CN" altLang="en-US" sz="2800" dirty="0">
                <a:latin typeface="+mn-lt"/>
                <a:ea typeface="+mn-ea"/>
                <a:cs typeface="+mn-ea"/>
                <a:sym typeface="+mn-lt"/>
              </a:rPr>
              <a:t>雾和霾有何区别？</a:t>
            </a:r>
          </a:p>
        </p:txBody>
      </p:sp>
      <p:sp>
        <p:nvSpPr>
          <p:cNvPr id="11" name="文本框 10">
            <a:extLst>
              <a:ext uri="{FF2B5EF4-FFF2-40B4-BE49-F238E27FC236}">
                <a16:creationId xmlns:a16="http://schemas.microsoft.com/office/drawing/2014/main" id="{00FF6BE4-C5C9-432D-9A1D-EFB2619565A3}"/>
              </a:ext>
            </a:extLst>
          </p:cNvPr>
          <p:cNvSpPr txBox="1"/>
          <p:nvPr/>
        </p:nvSpPr>
        <p:spPr>
          <a:xfrm>
            <a:off x="718186" y="1439863"/>
            <a:ext cx="8179435" cy="1737360"/>
          </a:xfrm>
          <a:prstGeom prst="rect">
            <a:avLst/>
          </a:prstGeom>
          <a:noFill/>
        </p:spPr>
        <p:txBody>
          <a:bodyPr wrap="square" rtlCol="0">
            <a:spAutoFit/>
          </a:bodyPr>
          <a:lstStyle>
            <a:defPPr>
              <a:defRPr lang="zh-CN"/>
            </a:defPPr>
            <a:lvl1pPr algn="just">
              <a:lnSpc>
                <a:spcPct val="150000"/>
              </a:lnSpc>
              <a:defRPr sz="2400">
                <a:solidFill>
                  <a:srgbClr val="0070C0"/>
                </a:solidFill>
                <a:latin typeface="+mn-ea"/>
              </a:defRPr>
            </a:lvl1pPr>
          </a:lstStyle>
          <a:p>
            <a:pPr marL="457200" indent="-457200">
              <a:buFont typeface="+mj-ea"/>
              <a:buAutoNum type="circleNumDbPlain"/>
            </a:pPr>
            <a:r>
              <a:rPr lang="zh-CN" altLang="en-US" dirty="0">
                <a:latin typeface="+mn-lt"/>
                <a:cs typeface="+mn-ea"/>
                <a:sym typeface="+mn-lt"/>
              </a:rPr>
              <a:t>雾是水汽凝结现象</a:t>
            </a:r>
            <a:r>
              <a:rPr lang="en-US" altLang="zh-CN" dirty="0">
                <a:latin typeface="+mn-lt"/>
                <a:cs typeface="+mn-ea"/>
                <a:sym typeface="+mn-lt"/>
              </a:rPr>
              <a:t>;</a:t>
            </a:r>
          </a:p>
          <a:p>
            <a:pPr marL="457200" indent="-457200">
              <a:buFont typeface="+mj-ea"/>
              <a:buAutoNum type="circleNumDbPlain"/>
            </a:pPr>
            <a:r>
              <a:rPr lang="zh-CN" altLang="en-US" dirty="0">
                <a:latin typeface="+mn-lt"/>
                <a:cs typeface="+mn-ea"/>
                <a:sym typeface="+mn-lt"/>
              </a:rPr>
              <a:t>霾是大量杂质集合现象，为大气污染状态。</a:t>
            </a:r>
          </a:p>
          <a:p>
            <a:pPr indent="0">
              <a:buNone/>
            </a:pPr>
            <a:r>
              <a:rPr lang="en-US" altLang="zh-CN" dirty="0">
                <a:latin typeface="+mn-lt"/>
                <a:cs typeface="+mn-ea"/>
                <a:sym typeface="+mn-lt"/>
              </a:rPr>
              <a:t> </a:t>
            </a:r>
            <a:r>
              <a:rPr lang="en-US" altLang="zh-CN" dirty="0" err="1">
                <a:latin typeface="+mn-lt"/>
                <a:cs typeface="+mn-ea"/>
                <a:sym typeface="+mn-lt"/>
              </a:rPr>
              <a:t>组成物质不同</a:t>
            </a:r>
            <a:r>
              <a:rPr lang="zh-CN" altLang="en-US" dirty="0">
                <a:latin typeface="+mn-lt"/>
                <a:ea typeface="宋体" charset="-122"/>
                <a:cs typeface="+mn-ea"/>
                <a:sym typeface="+mn-lt"/>
              </a:rPr>
              <a:t>、</a:t>
            </a:r>
            <a:r>
              <a:rPr lang="en-US" altLang="zh-CN" dirty="0" err="1">
                <a:latin typeface="+mn-lt"/>
                <a:cs typeface="+mn-ea"/>
                <a:sym typeface="+mn-lt"/>
              </a:rPr>
              <a:t>能见度不</a:t>
            </a:r>
            <a:r>
              <a:rPr lang="zh-CN" altLang="en-US" dirty="0">
                <a:latin typeface="思源黑体 CN" charset="0"/>
                <a:ea typeface="思源黑体 CN" charset="0"/>
                <a:cs typeface="+mn-ea"/>
                <a:sym typeface="+mn-lt"/>
              </a:rPr>
              <a:t>同、</a:t>
            </a:r>
            <a:r>
              <a:rPr lang="en-US" altLang="zh-CN" dirty="0" err="1">
                <a:latin typeface="思源黑体 CN" charset="0"/>
                <a:ea typeface="思源黑体 CN" charset="0"/>
                <a:cs typeface="+mn-ea"/>
                <a:sym typeface="+mn-lt"/>
              </a:rPr>
              <a:t>日出后变化不同</a:t>
            </a:r>
            <a:endParaRPr lang="en-US" altLang="zh-CN" dirty="0">
              <a:latin typeface="思源黑体 CN" charset="0"/>
              <a:ea typeface="思源黑体 CN" charset="0"/>
              <a:cs typeface="+mn-ea"/>
              <a:sym typeface="+mn-lt"/>
            </a:endParaRPr>
          </a:p>
        </p:txBody>
      </p:sp>
      <p:sp>
        <p:nvSpPr>
          <p:cNvPr id="12" name="文本框 11">
            <a:extLst>
              <a:ext uri="{FF2B5EF4-FFF2-40B4-BE49-F238E27FC236}">
                <a16:creationId xmlns:a16="http://schemas.microsoft.com/office/drawing/2014/main" id="{1F67E4F3-1E04-4A11-9890-7DCCED23A6A3}"/>
              </a:ext>
            </a:extLst>
          </p:cNvPr>
          <p:cNvSpPr txBox="1"/>
          <p:nvPr/>
        </p:nvSpPr>
        <p:spPr>
          <a:xfrm>
            <a:off x="718186" y="3223497"/>
            <a:ext cx="10433723" cy="830997"/>
          </a:xfrm>
          <a:prstGeom prst="rect">
            <a:avLst/>
          </a:prstGeom>
          <a:noFill/>
        </p:spPr>
        <p:txBody>
          <a:bodyPr wrap="square">
            <a:spAutoFit/>
          </a:bodyPr>
          <a:lstStyle/>
          <a:p>
            <a:r>
              <a:rPr lang="zh-CN" altLang="en-US" sz="2800" b="1" spc="150" dirty="0">
                <a:solidFill>
                  <a:schemeClr val="tx1">
                    <a:lumMod val="85000"/>
                    <a:lumOff val="15000"/>
                  </a:schemeClr>
                </a:solidFill>
                <a:latin typeface="思源黑体 CN" charset="0"/>
                <a:ea typeface="思源黑体 CN" charset="0"/>
                <a:cs typeface="思源黑体 CN" charset="0"/>
              </a:rPr>
              <a:t>雾霾</a:t>
            </a:r>
            <a:r>
              <a:rPr lang="zh-CN" altLang="en-US" sz="2000" spc="150" dirty="0">
                <a:solidFill>
                  <a:schemeClr val="tx1">
                    <a:lumMod val="85000"/>
                    <a:lumOff val="15000"/>
                  </a:schemeClr>
                </a:solidFill>
                <a:latin typeface="思源黑体 CN" charset="0"/>
                <a:ea typeface="思源黑体 CN" charset="0"/>
                <a:cs typeface="思源黑体 CN" charset="0"/>
              </a:rPr>
              <a:t>，是雾和霾的组合词。我国不少地区将雾并入霾</a:t>
            </a:r>
            <a:r>
              <a:rPr lang="zh-CN" altLang="en-US" sz="2000" spc="150" dirty="0">
                <a:solidFill>
                  <a:schemeClr val="tx1">
                    <a:lumMod val="85000"/>
                    <a:lumOff val="15000"/>
                  </a:schemeClr>
                </a:solidFill>
                <a:latin typeface="思源黑体 CN" charset="0"/>
                <a:ea typeface="宋体" charset="-122"/>
                <a:cs typeface="思源黑体 CN" charset="0"/>
              </a:rPr>
              <a:t>一</a:t>
            </a:r>
            <a:r>
              <a:rPr lang="zh-CN" altLang="en-US" sz="2000" spc="150" dirty="0">
                <a:solidFill>
                  <a:schemeClr val="tx1">
                    <a:lumMod val="85000"/>
                    <a:lumOff val="15000"/>
                  </a:schemeClr>
                </a:solidFill>
                <a:latin typeface="思源黑体 CN" charset="0"/>
                <a:ea typeface="思源黑体 CN" charset="0"/>
                <a:cs typeface="思源黑体 CN" charset="0"/>
              </a:rPr>
              <a:t>起作为灾害性天气现象进行预蓄预报，统称“雾霾天气”。</a:t>
            </a:r>
          </a:p>
        </p:txBody>
      </p:sp>
      <p:sp>
        <p:nvSpPr>
          <p:cNvPr id="14" name="文本框 13">
            <a:extLst>
              <a:ext uri="{FF2B5EF4-FFF2-40B4-BE49-F238E27FC236}">
                <a16:creationId xmlns:a16="http://schemas.microsoft.com/office/drawing/2014/main" id="{2B877111-069C-4CC9-B5A6-658027831E41}"/>
              </a:ext>
            </a:extLst>
          </p:cNvPr>
          <p:cNvSpPr txBox="1"/>
          <p:nvPr/>
        </p:nvSpPr>
        <p:spPr>
          <a:xfrm>
            <a:off x="718186" y="4268001"/>
            <a:ext cx="6094428" cy="461665"/>
          </a:xfrm>
          <a:prstGeom prst="rect">
            <a:avLst/>
          </a:prstGeom>
          <a:noFill/>
        </p:spPr>
        <p:txBody>
          <a:bodyPr wrap="square">
            <a:spAutoFit/>
          </a:bodyPr>
          <a:lstStyle/>
          <a:p>
            <a:r>
              <a:rPr lang="zh-CN" altLang="en-US" sz="2400" dirty="0">
                <a:latin typeface="+mn-lt"/>
                <a:ea typeface="+mn-ea"/>
                <a:cs typeface="+mn-ea"/>
                <a:sym typeface="+mn-lt"/>
              </a:rPr>
              <a:t>雾霾天气对我们生活会产生什么样的影响？</a:t>
            </a:r>
          </a:p>
        </p:txBody>
      </p:sp>
      <p:sp>
        <p:nvSpPr>
          <p:cNvPr id="15" name="文本框 14">
            <a:extLst>
              <a:ext uri="{FF2B5EF4-FFF2-40B4-BE49-F238E27FC236}">
                <a16:creationId xmlns:a16="http://schemas.microsoft.com/office/drawing/2014/main" id="{C598C9C7-D906-4540-8849-82532BC3E82A}"/>
              </a:ext>
            </a:extLst>
          </p:cNvPr>
          <p:cNvSpPr txBox="1"/>
          <p:nvPr/>
        </p:nvSpPr>
        <p:spPr>
          <a:xfrm>
            <a:off x="718186" y="4828993"/>
            <a:ext cx="7998899" cy="1737360"/>
          </a:xfrm>
          <a:prstGeom prst="rect">
            <a:avLst/>
          </a:prstGeom>
          <a:noFill/>
        </p:spPr>
        <p:txBody>
          <a:bodyPr wrap="square" rtlCol="0">
            <a:spAutoFit/>
          </a:bodyPr>
          <a:lstStyle>
            <a:defPPr>
              <a:defRPr lang="zh-CN"/>
            </a:defPPr>
            <a:lvl1pPr algn="just">
              <a:lnSpc>
                <a:spcPct val="150000"/>
              </a:lnSpc>
              <a:defRPr sz="2400">
                <a:solidFill>
                  <a:srgbClr val="0070C0"/>
                </a:solidFill>
                <a:latin typeface="+mn-ea"/>
              </a:defRPr>
            </a:lvl1pPr>
          </a:lstStyle>
          <a:p>
            <a:pPr marL="457200" indent="-457200">
              <a:buFont typeface="+mj-ea"/>
              <a:buAutoNum type="circleNumDbPlain"/>
            </a:pPr>
            <a:r>
              <a:rPr lang="zh-CN" altLang="en-US" dirty="0">
                <a:latin typeface="+mn-lt"/>
                <a:cs typeface="+mn-ea"/>
                <a:sym typeface="+mn-lt"/>
              </a:rPr>
              <a:t>危害人体健康。 </a:t>
            </a:r>
            <a:r>
              <a:rPr lang="en-US" altLang="zh-CN" dirty="0">
                <a:latin typeface="+mn-lt"/>
                <a:cs typeface="+mn-ea"/>
                <a:sym typeface="+mn-lt"/>
              </a:rPr>
              <a:t>呼吸系统 心</a:t>
            </a:r>
            <a:r>
              <a:rPr lang="zh-CN" altLang="en-US" dirty="0">
                <a:latin typeface="思源黑体 CN" charset="0"/>
                <a:ea typeface="思源黑体 CN" charset="0"/>
                <a:cs typeface="+mn-ea"/>
                <a:sym typeface="+mn-lt"/>
              </a:rPr>
              <a:t>血管</a:t>
            </a:r>
            <a:r>
              <a:rPr lang="en-US" altLang="zh-CN" dirty="0">
                <a:latin typeface="思源黑体 CN" charset="0"/>
                <a:ea typeface="思源黑体 CN" charset="0"/>
                <a:cs typeface="+mn-ea"/>
                <a:sym typeface="+mn-lt"/>
              </a:rPr>
              <a:t>系统</a:t>
            </a:r>
          </a:p>
          <a:p>
            <a:pPr marL="457200" indent="-457200">
              <a:buFont typeface="+mj-ea"/>
              <a:buAutoNum type="circleNumDbPlain"/>
            </a:pPr>
            <a:r>
              <a:rPr lang="zh-CN" altLang="en-US" dirty="0">
                <a:latin typeface="+mn-lt"/>
                <a:cs typeface="+mn-ea"/>
                <a:sym typeface="+mn-lt"/>
              </a:rPr>
              <a:t>影响生</a:t>
            </a:r>
            <a:r>
              <a:rPr lang="en-US" altLang="zh-CN" dirty="0">
                <a:latin typeface="+mn-lt"/>
                <a:cs typeface="+mn-ea"/>
                <a:sym typeface="+mn-lt"/>
              </a:rPr>
              <a:t>态环境</a:t>
            </a:r>
            <a:r>
              <a:rPr lang="zh-CN" altLang="en-US" dirty="0">
                <a:latin typeface="+mn-lt"/>
                <a:ea typeface="宋体" charset="-122"/>
                <a:cs typeface="+mn-ea"/>
                <a:sym typeface="+mn-lt"/>
              </a:rPr>
              <a:t>和</a:t>
            </a:r>
            <a:r>
              <a:rPr lang="zh-CN" altLang="en-US" dirty="0">
                <a:latin typeface="+mn-lt"/>
                <a:cs typeface="+mn-ea"/>
                <a:sym typeface="+mn-lt"/>
              </a:rPr>
              <a:t>交通通行。</a:t>
            </a:r>
            <a:r>
              <a:rPr lang="en-US" altLang="zh-CN" dirty="0">
                <a:latin typeface="思源黑体 CN" charset="0"/>
                <a:ea typeface="思源黑体 CN" charset="0"/>
                <a:cs typeface="+mn-ea"/>
                <a:sym typeface="+mn-lt"/>
              </a:rPr>
              <a:t>由于空气</a:t>
            </a:r>
            <a:r>
              <a:rPr lang="zh-CN" altLang="en-US" dirty="0">
                <a:latin typeface="思源黑体 CN" charset="0"/>
                <a:ea typeface="思源黑体 CN" charset="0"/>
                <a:cs typeface="+mn-ea"/>
                <a:sym typeface="+mn-lt"/>
              </a:rPr>
              <a:t>质</a:t>
            </a:r>
            <a:r>
              <a:rPr lang="en-US" altLang="zh-CN" dirty="0">
                <a:latin typeface="思源黑体 CN" charset="0"/>
                <a:ea typeface="思源黑体 CN" charset="0"/>
                <a:cs typeface="+mn-ea"/>
                <a:sym typeface="+mn-lt"/>
              </a:rPr>
              <a:t>量</a:t>
            </a:r>
            <a:r>
              <a:rPr lang="zh-CN" altLang="en-US" dirty="0">
                <a:latin typeface="思源黑体 CN" charset="0"/>
                <a:ea typeface="思源黑体 CN" charset="0"/>
                <a:cs typeface="+mn-ea"/>
                <a:sym typeface="+mn-lt"/>
              </a:rPr>
              <a:t>差，</a:t>
            </a:r>
            <a:r>
              <a:rPr lang="en-US" altLang="zh-CN" dirty="0">
                <a:latin typeface="思源黑体 CN" charset="0"/>
                <a:ea typeface="思源黑体 CN" charset="0"/>
                <a:cs typeface="+mn-ea"/>
                <a:sym typeface="+mn-lt"/>
              </a:rPr>
              <a:t>能见度</a:t>
            </a:r>
            <a:r>
              <a:rPr lang="zh-CN" altLang="en-US" dirty="0">
                <a:latin typeface="思源黑体 CN" charset="0"/>
                <a:ea typeface="思源黑体 CN" charset="0"/>
                <a:cs typeface="+mn-ea"/>
                <a:sym typeface="+mn-lt"/>
              </a:rPr>
              <a:t>低，</a:t>
            </a:r>
            <a:r>
              <a:rPr lang="en-US" altLang="zh-CN" dirty="0">
                <a:latin typeface="思源黑体 CN" charset="0"/>
                <a:ea typeface="思源黑体 CN" charset="0"/>
                <a:cs typeface="+mn-ea"/>
                <a:sym typeface="+mn-lt"/>
              </a:rPr>
              <a:t>容易引</a:t>
            </a:r>
            <a:r>
              <a:rPr lang="zh-CN" altLang="en-US" dirty="0">
                <a:latin typeface="思源黑体 CN" charset="0"/>
                <a:ea typeface="思源黑体 CN" charset="0"/>
                <a:cs typeface="+mn-ea"/>
                <a:sym typeface="+mn-lt"/>
              </a:rPr>
              <a:t>起</a:t>
            </a:r>
            <a:r>
              <a:rPr lang="en-US" altLang="zh-CN" dirty="0">
                <a:latin typeface="思源黑体 CN" charset="0"/>
                <a:ea typeface="思源黑体 CN" charset="0"/>
                <a:cs typeface="+mn-ea"/>
                <a:sym typeface="+mn-lt"/>
              </a:rPr>
              <a:t>交通堵塞</a:t>
            </a:r>
            <a:r>
              <a:rPr lang="zh-CN" altLang="en-US" dirty="0">
                <a:latin typeface="思源黑体 CN" charset="0"/>
                <a:ea typeface="思源黑体 CN" charset="0"/>
                <a:cs typeface="+mn-ea"/>
                <a:sym typeface="+mn-lt"/>
              </a:rPr>
              <a:t>，</a:t>
            </a:r>
            <a:r>
              <a:rPr lang="en-US" altLang="zh-CN" dirty="0">
                <a:latin typeface="思源黑体 CN" charset="0"/>
                <a:ea typeface="思源黑体 CN" charset="0"/>
                <a:cs typeface="+mn-ea"/>
                <a:sym typeface="+mn-lt"/>
              </a:rPr>
              <a:t>发生交通事故</a:t>
            </a:r>
            <a:r>
              <a:rPr lang="zh-CN" altLang="en-US" dirty="0">
                <a:latin typeface="思源黑体 CN" charset="0"/>
                <a:ea typeface="思源黑体 CN" charset="0"/>
                <a:cs typeface="+mn-ea"/>
                <a:sym typeface="+mn-lt"/>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4" grpId="0"/>
      <p:bldP spid="15" grpId="0"/>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683788" y="1602835"/>
            <a:ext cx="8668516" cy="1262050"/>
            <a:chOff x="3749040" y="6078744"/>
            <a:chExt cx="8668516" cy="1262050"/>
          </a:xfrm>
          <a:pattFill prst="pct5">
            <a:fgClr>
              <a:schemeClr val="accent1"/>
            </a:fgClr>
            <a:bgClr>
              <a:schemeClr val="bg1"/>
            </a:bgClr>
          </a:pattFill>
          <a:effectLst>
            <a:outerShdw blurRad="50800" dist="38100" dir="16200000" rotWithShape="0">
              <a:prstClr val="black">
                <a:alpha val="40000"/>
              </a:prstClr>
            </a:outerShdw>
          </a:effectLst>
        </p:grpSpPr>
        <p:sp>
          <p:nvSpPr>
            <p:cNvPr id="38" name="椭圆 37"/>
            <p:cNvSpPr/>
            <p:nvPr/>
          </p:nvSpPr>
          <p:spPr>
            <a:xfrm>
              <a:off x="3749040"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 name="椭圆 38"/>
            <p:cNvSpPr/>
            <p:nvPr/>
          </p:nvSpPr>
          <p:spPr>
            <a:xfrm>
              <a:off x="4189512"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0" name="椭圆 39"/>
            <p:cNvSpPr/>
            <p:nvPr/>
          </p:nvSpPr>
          <p:spPr>
            <a:xfrm>
              <a:off x="4794068" y="6235700"/>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1" name="椭圆 40"/>
            <p:cNvSpPr/>
            <p:nvPr/>
          </p:nvSpPr>
          <p:spPr>
            <a:xfrm>
              <a:off x="5425669" y="6437716"/>
              <a:ext cx="647832" cy="6478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椭圆 42"/>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4" name="椭圆 43"/>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5" name="椭圆 44"/>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椭圆 45"/>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7" name="椭圆 46"/>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8" name="椭圆 47"/>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9" name="椭圆 48"/>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0" name="椭圆 49"/>
            <p:cNvSpPr/>
            <p:nvPr/>
          </p:nvSpPr>
          <p:spPr>
            <a:xfrm>
              <a:off x="10660818" y="6078744"/>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1" name="椭圆 50"/>
            <p:cNvSpPr/>
            <p:nvPr/>
          </p:nvSpPr>
          <p:spPr>
            <a:xfrm>
              <a:off x="11352872" y="6276110"/>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30" name="组合 29"/>
          <p:cNvGrpSpPr/>
          <p:nvPr/>
        </p:nvGrpSpPr>
        <p:grpSpPr>
          <a:xfrm>
            <a:off x="3683788" y="4801973"/>
            <a:ext cx="8668516" cy="1262050"/>
            <a:chOff x="3749040" y="6078744"/>
            <a:chExt cx="8668516" cy="1262050"/>
          </a:xfrm>
          <a:pattFill prst="pct5">
            <a:fgClr>
              <a:schemeClr val="accent1"/>
            </a:fgClr>
            <a:bgClr>
              <a:schemeClr val="bg1"/>
            </a:bgClr>
          </a:pattFill>
          <a:effectLst>
            <a:outerShdw blurRad="50800" dist="38100" dir="16200000" rotWithShape="0">
              <a:prstClr val="black">
                <a:alpha val="40000"/>
              </a:prstClr>
            </a:outerShdw>
          </a:effectLst>
        </p:grpSpPr>
        <p:sp>
          <p:nvSpPr>
            <p:cNvPr id="16" name="椭圆 15"/>
            <p:cNvSpPr/>
            <p:nvPr/>
          </p:nvSpPr>
          <p:spPr>
            <a:xfrm>
              <a:off x="3749040"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椭圆 16"/>
            <p:cNvSpPr/>
            <p:nvPr/>
          </p:nvSpPr>
          <p:spPr>
            <a:xfrm>
              <a:off x="4189512"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椭圆 17"/>
            <p:cNvSpPr/>
            <p:nvPr/>
          </p:nvSpPr>
          <p:spPr>
            <a:xfrm>
              <a:off x="4794068" y="6235700"/>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椭圆 18"/>
            <p:cNvSpPr/>
            <p:nvPr/>
          </p:nvSpPr>
          <p:spPr>
            <a:xfrm>
              <a:off x="5425669" y="6437716"/>
              <a:ext cx="647832" cy="6478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椭圆 19"/>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椭圆 20"/>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椭圆 21"/>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椭圆 22"/>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椭圆 23"/>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椭圆 24"/>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椭圆 25"/>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椭圆 26"/>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椭圆 27"/>
            <p:cNvSpPr/>
            <p:nvPr/>
          </p:nvSpPr>
          <p:spPr>
            <a:xfrm>
              <a:off x="10660818" y="6078744"/>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椭圆 28"/>
            <p:cNvSpPr/>
            <p:nvPr/>
          </p:nvSpPr>
          <p:spPr>
            <a:xfrm>
              <a:off x="11352872" y="6276110"/>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77" name="图片 76"/>
          <p:cNvPicPr>
            <a:picLocks noChangeAspect="1"/>
          </p:cNvPicPr>
          <p:nvPr/>
        </p:nvPicPr>
        <p:blipFill rotWithShape="1">
          <a:blip r:embed="rId3" cstate="print">
            <a:extLst>
              <a:ext uri="{28A0092B-C50C-407E-A947-70E740481C1C}">
                <a14:useLocalDpi xmlns:a14="http://schemas.microsoft.com/office/drawing/2010/main" val="0"/>
              </a:ext>
            </a:extLst>
          </a:blip>
          <a:srcRect l="27179"/>
          <a:stretch>
            <a:fillRect/>
          </a:stretch>
        </p:blipFill>
        <p:spPr>
          <a:xfrm flipH="1">
            <a:off x="-35360" y="0"/>
            <a:ext cx="4994031" cy="6858000"/>
          </a:xfrm>
          <a:custGeom>
            <a:avLst/>
            <a:gdLst/>
            <a:ahLst/>
            <a:cxnLst/>
            <a:rect l="l" t="t" r="r" b="b"/>
            <a:pathLst>
              <a:path w="4994031" h="6858000">
                <a:moveTo>
                  <a:pt x="4994031" y="0"/>
                </a:moveTo>
                <a:lnTo>
                  <a:pt x="0" y="0"/>
                </a:lnTo>
                <a:lnTo>
                  <a:pt x="0" y="6858000"/>
                </a:lnTo>
                <a:lnTo>
                  <a:pt x="4994031" y="6858000"/>
                </a:lnTo>
                <a:lnTo>
                  <a:pt x="4994031" y="0"/>
                </a:lnTo>
                <a:close/>
                <a:moveTo>
                  <a:pt x="2758529" y="2429560"/>
                </a:moveTo>
                <a:cubicBezTo>
                  <a:pt x="2873263" y="2429560"/>
                  <a:pt x="2971924" y="2452556"/>
                  <a:pt x="3054513" y="2498549"/>
                </a:cubicBezTo>
                <a:cubicBezTo>
                  <a:pt x="3137102" y="2544542"/>
                  <a:pt x="3201392" y="2612294"/>
                  <a:pt x="3247385" y="2701806"/>
                </a:cubicBezTo>
                <a:cubicBezTo>
                  <a:pt x="3293377" y="2791319"/>
                  <a:pt x="3319835" y="2900860"/>
                  <a:pt x="3326759" y="3030431"/>
                </a:cubicBezTo>
                <a:lnTo>
                  <a:pt x="3326759" y="3051201"/>
                </a:lnTo>
                <a:lnTo>
                  <a:pt x="2978106" y="3051201"/>
                </a:lnTo>
                <a:lnTo>
                  <a:pt x="2978106" y="3030431"/>
                </a:lnTo>
                <a:cubicBezTo>
                  <a:pt x="2973160" y="2941413"/>
                  <a:pt x="2951153" y="2873907"/>
                  <a:pt x="2912084" y="2827915"/>
                </a:cubicBezTo>
                <a:cubicBezTo>
                  <a:pt x="2873015" y="2781922"/>
                  <a:pt x="2819357" y="2758926"/>
                  <a:pt x="2751110" y="2758926"/>
                </a:cubicBezTo>
                <a:cubicBezTo>
                  <a:pt x="2684842" y="2758926"/>
                  <a:pt x="2634151" y="2776977"/>
                  <a:pt x="2599038" y="2813079"/>
                </a:cubicBezTo>
                <a:cubicBezTo>
                  <a:pt x="2563926" y="2849180"/>
                  <a:pt x="2546369" y="2901849"/>
                  <a:pt x="2546369" y="2971085"/>
                </a:cubicBezTo>
                <a:lnTo>
                  <a:pt x="2546369" y="2979987"/>
                </a:lnTo>
                <a:cubicBezTo>
                  <a:pt x="2546369" y="3038343"/>
                  <a:pt x="2559722" y="3103870"/>
                  <a:pt x="2586427" y="3176568"/>
                </a:cubicBezTo>
                <a:cubicBezTo>
                  <a:pt x="2613133" y="3249266"/>
                  <a:pt x="2652202" y="3326662"/>
                  <a:pt x="2703634" y="3408756"/>
                </a:cubicBezTo>
                <a:lnTo>
                  <a:pt x="3307472" y="4306352"/>
                </a:lnTo>
                <a:lnTo>
                  <a:pt x="3307472" y="4609013"/>
                </a:lnTo>
                <a:lnTo>
                  <a:pt x="2193265" y="4609013"/>
                </a:lnTo>
                <a:lnTo>
                  <a:pt x="2193265" y="4281131"/>
                </a:lnTo>
                <a:lnTo>
                  <a:pt x="2871284" y="4281131"/>
                </a:lnTo>
                <a:lnTo>
                  <a:pt x="2395039" y="3552668"/>
                </a:lnTo>
                <a:cubicBezTo>
                  <a:pt x="2330748" y="3449803"/>
                  <a:pt x="2281789" y="3349411"/>
                  <a:pt x="2248160" y="3251491"/>
                </a:cubicBezTo>
                <a:cubicBezTo>
                  <a:pt x="2214531" y="3153572"/>
                  <a:pt x="2197716" y="3062576"/>
                  <a:pt x="2197716" y="2978503"/>
                </a:cubicBezTo>
                <a:lnTo>
                  <a:pt x="2197716" y="2969602"/>
                </a:lnTo>
                <a:cubicBezTo>
                  <a:pt x="2197716" y="2852889"/>
                  <a:pt x="2219229" y="2754228"/>
                  <a:pt x="2262254" y="2673617"/>
                </a:cubicBezTo>
                <a:cubicBezTo>
                  <a:pt x="2305279" y="2593007"/>
                  <a:pt x="2368334" y="2532178"/>
                  <a:pt x="2451417" y="2491131"/>
                </a:cubicBezTo>
                <a:cubicBezTo>
                  <a:pt x="2534500" y="2450084"/>
                  <a:pt x="2636871" y="2429560"/>
                  <a:pt x="2758529" y="2429560"/>
                </a:cubicBezTo>
                <a:close/>
              </a:path>
            </a:pathLst>
          </a:custGeom>
          <a:effectLst>
            <a:outerShdw blurRad="50800" dist="101600" algn="l" rotWithShape="0">
              <a:prstClr val="black">
                <a:alpha val="10000"/>
              </a:prstClr>
            </a:outerShdw>
          </a:effectLst>
        </p:spPr>
      </p:pic>
      <p:sp>
        <p:nvSpPr>
          <p:cNvPr id="54" name="矩形 53"/>
          <p:cNvSpPr/>
          <p:nvPr/>
        </p:nvSpPr>
        <p:spPr>
          <a:xfrm>
            <a:off x="4974108" y="3039703"/>
            <a:ext cx="6544792" cy="1015663"/>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rgbClr val="4472C4">
                    <a:lumMod val="75000"/>
                  </a:srgbClr>
                </a:solidFill>
                <a:uLnTx/>
                <a:uFillTx/>
                <a:cs typeface="+mn-ea"/>
                <a:sym typeface="+mn-lt"/>
              </a:rPr>
              <a:t>大气的垂直分层</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9160" t="35427" r="24312" b="32794"/>
          <a:stretch>
            <a:fillRect/>
          </a:stretch>
        </p:blipFill>
        <p:spPr>
          <a:xfrm flipH="1">
            <a:off x="11058506" y="4678547"/>
            <a:ext cx="1133494" cy="2179453"/>
          </a:xfrm>
          <a:custGeom>
            <a:avLst/>
            <a:gdLst/>
            <a:ahLst/>
            <a:cxnLst/>
            <a:rect l="l" t="t" r="r" b="b"/>
            <a:pathLst>
              <a:path w="1133494" h="2179453">
                <a:moveTo>
                  <a:pt x="565264" y="0"/>
                </a:moveTo>
                <a:cubicBezTo>
                  <a:pt x="443606" y="0"/>
                  <a:pt x="341235" y="20524"/>
                  <a:pt x="258152" y="61571"/>
                </a:cubicBezTo>
                <a:cubicBezTo>
                  <a:pt x="175069" y="102618"/>
                  <a:pt x="112014" y="163447"/>
                  <a:pt x="68989" y="244057"/>
                </a:cubicBezTo>
                <a:cubicBezTo>
                  <a:pt x="25964" y="324668"/>
                  <a:pt x="4451" y="423329"/>
                  <a:pt x="4451" y="540042"/>
                </a:cubicBezTo>
                <a:lnTo>
                  <a:pt x="4451" y="548943"/>
                </a:lnTo>
                <a:cubicBezTo>
                  <a:pt x="4451" y="633016"/>
                  <a:pt x="21266" y="724012"/>
                  <a:pt x="54895" y="821931"/>
                </a:cubicBezTo>
                <a:cubicBezTo>
                  <a:pt x="88524" y="919851"/>
                  <a:pt x="137483" y="1020243"/>
                  <a:pt x="201774" y="1123108"/>
                </a:cubicBezTo>
                <a:lnTo>
                  <a:pt x="678019" y="1851571"/>
                </a:lnTo>
                <a:lnTo>
                  <a:pt x="0" y="1851571"/>
                </a:lnTo>
                <a:lnTo>
                  <a:pt x="0" y="2179453"/>
                </a:lnTo>
                <a:lnTo>
                  <a:pt x="1114207" y="2179453"/>
                </a:lnTo>
                <a:lnTo>
                  <a:pt x="1114207" y="1876792"/>
                </a:lnTo>
                <a:lnTo>
                  <a:pt x="510369" y="979196"/>
                </a:lnTo>
                <a:cubicBezTo>
                  <a:pt x="458937" y="897102"/>
                  <a:pt x="419868" y="819706"/>
                  <a:pt x="393162" y="747008"/>
                </a:cubicBezTo>
                <a:cubicBezTo>
                  <a:pt x="366457" y="674310"/>
                  <a:pt x="353104" y="608783"/>
                  <a:pt x="353104" y="550427"/>
                </a:cubicBezTo>
                <a:lnTo>
                  <a:pt x="353104" y="541525"/>
                </a:lnTo>
                <a:cubicBezTo>
                  <a:pt x="353104" y="472289"/>
                  <a:pt x="370661" y="419620"/>
                  <a:pt x="405773" y="383519"/>
                </a:cubicBezTo>
                <a:cubicBezTo>
                  <a:pt x="440886" y="347417"/>
                  <a:pt x="491577" y="329366"/>
                  <a:pt x="557845" y="329366"/>
                </a:cubicBezTo>
                <a:cubicBezTo>
                  <a:pt x="626092" y="329366"/>
                  <a:pt x="679750" y="352362"/>
                  <a:pt x="718819" y="398355"/>
                </a:cubicBezTo>
                <a:cubicBezTo>
                  <a:pt x="757888" y="444347"/>
                  <a:pt x="779895" y="511853"/>
                  <a:pt x="784841" y="600871"/>
                </a:cubicBezTo>
                <a:lnTo>
                  <a:pt x="784841" y="621641"/>
                </a:lnTo>
                <a:lnTo>
                  <a:pt x="1133494" y="621641"/>
                </a:lnTo>
                <a:lnTo>
                  <a:pt x="1133494" y="600871"/>
                </a:lnTo>
                <a:cubicBezTo>
                  <a:pt x="1126570" y="471300"/>
                  <a:pt x="1100112" y="361759"/>
                  <a:pt x="1054120" y="272246"/>
                </a:cubicBezTo>
                <a:cubicBezTo>
                  <a:pt x="1008127" y="182734"/>
                  <a:pt x="943837" y="114982"/>
                  <a:pt x="861248" y="68989"/>
                </a:cubicBezTo>
                <a:cubicBezTo>
                  <a:pt x="778659" y="22996"/>
                  <a:pt x="679998" y="0"/>
                  <a:pt x="565264" y="0"/>
                </a:cubicBezTo>
                <a:close/>
              </a:path>
            </a:pathLst>
          </a:custGeom>
          <a:effectLst>
            <a:outerShdw blurRad="50800" dist="101600" algn="l" rotWithShape="0">
              <a:prstClr val="black">
                <a:alpha val="10000"/>
              </a:prstClr>
            </a:outerShdw>
          </a:effectLst>
        </p:spPr>
      </p:pic>
      <p:grpSp>
        <p:nvGrpSpPr>
          <p:cNvPr id="5" name="组合 4"/>
          <p:cNvGrpSpPr/>
          <p:nvPr/>
        </p:nvGrpSpPr>
        <p:grpSpPr>
          <a:xfrm>
            <a:off x="0" y="0"/>
            <a:ext cx="6205388" cy="6858000"/>
            <a:chOff x="0" y="0"/>
            <a:chExt cx="6205388" cy="6760219"/>
          </a:xfrm>
        </p:grpSpPr>
        <p:pic>
          <p:nvPicPr>
            <p:cNvPr id="10" name="图片 9"/>
            <p:cNvPicPr>
              <a:picLocks noChangeAspect="1"/>
            </p:cNvPicPr>
            <p:nvPr/>
          </p:nvPicPr>
          <p:blipFill>
            <a:blip r:embed="rId4"/>
            <a:stretch>
              <a:fillRect/>
            </a:stretch>
          </p:blipFill>
          <p:spPr>
            <a:xfrm>
              <a:off x="0" y="0"/>
              <a:ext cx="4926330" cy="6760219"/>
            </a:xfrm>
            <a:prstGeom prst="rect">
              <a:avLst/>
            </a:prstGeom>
          </p:spPr>
        </p:pic>
        <p:grpSp>
          <p:nvGrpSpPr>
            <p:cNvPr id="25" name="组合 24"/>
            <p:cNvGrpSpPr/>
            <p:nvPr/>
          </p:nvGrpSpPr>
          <p:grpSpPr>
            <a:xfrm>
              <a:off x="4705986" y="287564"/>
              <a:ext cx="1499402" cy="6167217"/>
              <a:chOff x="4705985" y="287564"/>
              <a:chExt cx="2205355" cy="6167217"/>
            </a:xfrm>
          </p:grpSpPr>
          <p:cxnSp>
            <p:nvCxnSpPr>
              <p:cNvPr id="9" name="直接连接符 8"/>
              <p:cNvCxnSpPr/>
              <p:nvPr/>
            </p:nvCxnSpPr>
            <p:spPr>
              <a:xfrm>
                <a:off x="4705985" y="287564"/>
                <a:ext cx="2205355" cy="0"/>
              </a:xfrm>
              <a:prstGeom prst="line">
                <a:avLst/>
              </a:prstGeom>
              <a:ln w="38100" cap="rnd">
                <a:solidFill>
                  <a:srgbClr val="616DBE"/>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05985" y="6454781"/>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705985" y="4178844"/>
                <a:ext cx="2205355" cy="0"/>
              </a:xfrm>
              <a:prstGeom prst="line">
                <a:avLst/>
              </a:prstGeom>
              <a:ln w="38100" cap="rnd">
                <a:solidFill>
                  <a:srgbClr val="6DA9E0"/>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705985" y="5357404"/>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757862" y="287564"/>
                <a:ext cx="0" cy="3916726"/>
              </a:xfrm>
              <a:prstGeom prst="straightConnector1">
                <a:avLst/>
              </a:prstGeom>
              <a:ln w="25400">
                <a:gradFill flip="none" rotWithShape="1">
                  <a:gsLst>
                    <a:gs pos="0">
                      <a:srgbClr val="616DBE"/>
                    </a:gs>
                    <a:gs pos="100000">
                      <a:srgbClr val="6DA9E0"/>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17" name="矩形 16"/>
              <p:cNvSpPr/>
              <p:nvPr/>
            </p:nvSpPr>
            <p:spPr>
              <a:xfrm>
                <a:off x="5203864" y="1952439"/>
                <a:ext cx="1210534" cy="830997"/>
              </a:xfrm>
              <a:prstGeom prst="rect">
                <a:avLst/>
              </a:prstGeom>
            </p:spPr>
            <p:txBody>
              <a:bodyPr wrap="square">
                <a:spAutoFit/>
              </a:bodyPr>
              <a:lstStyle/>
              <a:p>
                <a:r>
                  <a:rPr lang="zh-CN" altLang="en-US" sz="2400" dirty="0">
                    <a:solidFill>
                      <a:schemeClr val="tx1">
                        <a:lumMod val="75000"/>
                        <a:lumOff val="25000"/>
                      </a:schemeClr>
                    </a:solidFill>
                    <a:cs typeface="+mn-ea"/>
                    <a:sym typeface="+mn-lt"/>
                  </a:rPr>
                  <a:t>高层</a:t>
                </a:r>
                <a:endParaRPr lang="en-US" altLang="zh-CN" sz="2400" dirty="0">
                  <a:solidFill>
                    <a:schemeClr val="tx1">
                      <a:lumMod val="75000"/>
                      <a:lumOff val="25000"/>
                    </a:schemeClr>
                  </a:solidFill>
                  <a:cs typeface="+mn-ea"/>
                  <a:sym typeface="+mn-lt"/>
                </a:endParaRPr>
              </a:p>
              <a:p>
                <a:r>
                  <a:rPr lang="zh-CN" altLang="en-US" sz="2400" dirty="0">
                    <a:solidFill>
                      <a:schemeClr val="tx1">
                        <a:lumMod val="75000"/>
                        <a:lumOff val="25000"/>
                      </a:schemeClr>
                    </a:solidFill>
                    <a:cs typeface="+mn-ea"/>
                    <a:sym typeface="+mn-lt"/>
                  </a:rPr>
                  <a:t>大气</a:t>
                </a:r>
              </a:p>
            </p:txBody>
          </p:sp>
          <p:cxnSp>
            <p:nvCxnSpPr>
              <p:cNvPr id="19" name="直接箭头连接符 18"/>
              <p:cNvCxnSpPr/>
              <p:nvPr/>
            </p:nvCxnSpPr>
            <p:spPr>
              <a:xfrm>
                <a:off x="5757862" y="4204290"/>
                <a:ext cx="0" cy="1153114"/>
              </a:xfrm>
              <a:prstGeom prst="straightConnector1">
                <a:avLst/>
              </a:prstGeom>
              <a:ln w="25400">
                <a:gradFill flip="none" rotWithShape="1">
                  <a:gsLst>
                    <a:gs pos="0">
                      <a:srgbClr val="6DA9E0"/>
                    </a:gs>
                    <a:gs pos="100000">
                      <a:srgbClr val="76CCF2"/>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a:off x="5030072" y="4522145"/>
                <a:ext cx="1707476" cy="461665"/>
              </a:xfrm>
              <a:prstGeom prst="rect">
                <a:avLst/>
              </a:prstGeom>
            </p:spPr>
            <p:txBody>
              <a:bodyPr wrap="square">
                <a:spAutoFit/>
              </a:bodyPr>
              <a:lstStyle/>
              <a:p>
                <a:r>
                  <a:rPr lang="zh-CN" altLang="en-US" sz="2400" dirty="0">
                    <a:solidFill>
                      <a:schemeClr val="tx1">
                        <a:lumMod val="75000"/>
                        <a:lumOff val="25000"/>
                      </a:schemeClr>
                    </a:solidFill>
                    <a:cs typeface="+mn-ea"/>
                    <a:sym typeface="+mn-lt"/>
                  </a:rPr>
                  <a:t>平流层</a:t>
                </a:r>
              </a:p>
            </p:txBody>
          </p:sp>
          <p:cxnSp>
            <p:nvCxnSpPr>
              <p:cNvPr id="22" name="直接箭头连接符 21"/>
              <p:cNvCxnSpPr/>
              <p:nvPr/>
            </p:nvCxnSpPr>
            <p:spPr>
              <a:xfrm>
                <a:off x="5757862" y="5357420"/>
                <a:ext cx="0" cy="1097361"/>
              </a:xfrm>
              <a:prstGeom prst="straightConnector1">
                <a:avLst/>
              </a:prstGeom>
              <a:ln w="25400">
                <a:solidFill>
                  <a:srgbClr val="76CCF2"/>
                </a:soli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23" name="矩形 22"/>
              <p:cNvSpPr/>
              <p:nvPr/>
            </p:nvSpPr>
            <p:spPr>
              <a:xfrm>
                <a:off x="5030072" y="5651384"/>
                <a:ext cx="1707476" cy="461665"/>
              </a:xfrm>
              <a:prstGeom prst="rect">
                <a:avLst/>
              </a:prstGeom>
            </p:spPr>
            <p:txBody>
              <a:bodyPr wrap="square">
                <a:spAutoFit/>
              </a:bodyPr>
              <a:lstStyle/>
              <a:p>
                <a:r>
                  <a:rPr lang="zh-CN" altLang="en-US" sz="2400" dirty="0">
                    <a:solidFill>
                      <a:schemeClr val="tx1">
                        <a:lumMod val="75000"/>
                        <a:lumOff val="25000"/>
                      </a:schemeClr>
                    </a:solidFill>
                    <a:cs typeface="+mn-ea"/>
                    <a:sym typeface="+mn-lt"/>
                  </a:rPr>
                  <a:t>对流层</a:t>
                </a:r>
              </a:p>
            </p:txBody>
          </p:sp>
        </p:grpSp>
      </p:grpSp>
      <p:grpSp>
        <p:nvGrpSpPr>
          <p:cNvPr id="33" name="组合 32"/>
          <p:cNvGrpSpPr/>
          <p:nvPr/>
        </p:nvGrpSpPr>
        <p:grpSpPr>
          <a:xfrm>
            <a:off x="6630035" y="356235"/>
            <a:ext cx="4428490" cy="3217087"/>
            <a:chOff x="7369667" y="4157299"/>
            <a:chExt cx="3423389" cy="3217268"/>
          </a:xfrm>
        </p:grpSpPr>
        <p:grpSp>
          <p:nvGrpSpPr>
            <p:cNvPr id="34" name="组合 33"/>
            <p:cNvGrpSpPr/>
            <p:nvPr/>
          </p:nvGrpSpPr>
          <p:grpSpPr>
            <a:xfrm flipH="1">
              <a:off x="7369667" y="4157299"/>
              <a:ext cx="3335902" cy="1177083"/>
              <a:chOff x="8324107" y="6018649"/>
              <a:chExt cx="4066169" cy="1446146"/>
            </a:xfrm>
            <a:solidFill>
              <a:schemeClr val="bg1"/>
            </a:solidFill>
            <a:effectLst>
              <a:outerShdw blurRad="50800" dist="38100" dir="16200000" rotWithShape="0">
                <a:prstClr val="black">
                  <a:alpha val="40000"/>
                </a:prstClr>
              </a:outerShdw>
            </a:effectLst>
          </p:grpSpPr>
          <p:sp useBgFill="1">
            <p:nvSpPr>
              <p:cNvPr id="36" name="椭圆 35"/>
              <p:cNvSpPr/>
              <p:nvPr/>
            </p:nvSpPr>
            <p:spPr>
              <a:xfrm>
                <a:off x="8324107" y="6360038"/>
                <a:ext cx="622300" cy="62230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37" name="椭圆 36"/>
              <p:cNvSpPr/>
              <p:nvPr/>
            </p:nvSpPr>
            <p:spPr>
              <a:xfrm>
                <a:off x="8787581" y="6519136"/>
                <a:ext cx="622300" cy="62230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38" name="椭圆 37"/>
              <p:cNvSpPr/>
              <p:nvPr/>
            </p:nvSpPr>
            <p:spPr>
              <a:xfrm>
                <a:off x="9249480" y="6235700"/>
                <a:ext cx="907727" cy="907727"/>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39" name="椭圆 38"/>
              <p:cNvSpPr/>
              <p:nvPr/>
            </p:nvSpPr>
            <p:spPr>
              <a:xfrm>
                <a:off x="9997610" y="6432850"/>
                <a:ext cx="710577" cy="710577"/>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40" name="椭圆 39"/>
              <p:cNvSpPr/>
              <p:nvPr/>
            </p:nvSpPr>
            <p:spPr>
              <a:xfrm>
                <a:off x="10422332" y="6400111"/>
                <a:ext cx="1064684" cy="1064684"/>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useBgFill="1">
            <p:nvSpPr>
              <p:cNvPr id="41" name="椭圆 40"/>
              <p:cNvSpPr/>
              <p:nvPr/>
            </p:nvSpPr>
            <p:spPr>
              <a:xfrm>
                <a:off x="11124520" y="6018649"/>
                <a:ext cx="1265756" cy="1265755"/>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35" name="文本框 34"/>
            <p:cNvSpPr txBox="1"/>
            <p:nvPr/>
          </p:nvSpPr>
          <p:spPr>
            <a:xfrm>
              <a:off x="7396936" y="4783621"/>
              <a:ext cx="3396120" cy="2590946"/>
            </a:xfrm>
            <a:prstGeom prst="rect">
              <a:avLst/>
            </a:prstGeom>
            <a:noFill/>
          </p:spPr>
          <p:txBody>
            <a:bodyPr wrap="square" rtlCol="0">
              <a:spAutoFit/>
            </a:bodyPr>
            <a:lstStyle/>
            <a:p>
              <a:pPr algn="ctr">
                <a:lnSpc>
                  <a:spcPct val="200000"/>
                </a:lnSpc>
              </a:pPr>
              <a:r>
                <a:rPr lang="zh-CN" altLang="en-US" sz="2800" b="1" dirty="0">
                  <a:solidFill>
                    <a:schemeClr val="tx1">
                      <a:lumMod val="75000"/>
                      <a:lumOff val="25000"/>
                    </a:schemeClr>
                  </a:solidFill>
                  <a:cs typeface="+mn-ea"/>
                  <a:sym typeface="+mn-lt"/>
                </a:rPr>
                <a:t>划分原则</a:t>
              </a:r>
              <a:endParaRPr lang="en-US" altLang="zh-CN" sz="2800" b="1" dirty="0">
                <a:solidFill>
                  <a:schemeClr val="tx1">
                    <a:lumMod val="75000"/>
                    <a:lumOff val="25000"/>
                  </a:schemeClr>
                </a:solidFill>
                <a:cs typeface="+mn-ea"/>
                <a:sym typeface="+mn-lt"/>
              </a:endParaRPr>
            </a:p>
            <a:p>
              <a:pPr algn="ctr">
                <a:lnSpc>
                  <a:spcPct val="150000"/>
                </a:lnSpc>
              </a:pPr>
              <a:r>
                <a:rPr lang="zh-CN" altLang="en-US" sz="2400" dirty="0">
                  <a:cs typeface="+mn-ea"/>
                  <a:sym typeface="+mn-lt"/>
                </a:rPr>
                <a:t>大气的温度、密度和运动状态在垂直方向上的差异。</a:t>
              </a:r>
            </a:p>
            <a:p>
              <a:pPr algn="ctr">
                <a:lnSpc>
                  <a:spcPct val="150000"/>
                </a:lnSpc>
              </a:pPr>
              <a:endParaRPr lang="zh-CN" altLang="en-US" sz="2400" dirty="0">
                <a:cs typeface="+mn-ea"/>
                <a:sym typeface="+mn-lt"/>
              </a:endParaRPr>
            </a:p>
          </p:txBody>
        </p:sp>
      </p:grpSp>
      <p:pic>
        <p:nvPicPr>
          <p:cNvPr id="26" name="图片 25"/>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
        <p:nvSpPr>
          <p:cNvPr id="3" name="文本框 2"/>
          <p:cNvSpPr txBox="1"/>
          <p:nvPr/>
        </p:nvSpPr>
        <p:spPr>
          <a:xfrm>
            <a:off x="6833870" y="3738880"/>
            <a:ext cx="4152265" cy="1243330"/>
          </a:xfrm>
          <a:prstGeom prst="rect">
            <a:avLst/>
          </a:prstGeom>
          <a:noFill/>
        </p:spPr>
        <p:txBody>
          <a:bodyPr wrap="square" rtlCol="0">
            <a:noAutofit/>
          </a:bodyPr>
          <a:lstStyle/>
          <a:p>
            <a:pPr>
              <a:lnSpc>
                <a:spcPct val="100000"/>
              </a:lnSpc>
            </a:pPr>
            <a:r>
              <a:rPr lang="zh-CN" altLang="en-US" sz="2400">
                <a:latin typeface="思源黑体 CN" charset="0"/>
                <a:ea typeface="思源黑体 CN" charset="0"/>
              </a:rPr>
              <a:t>左侧是大气</a:t>
            </a:r>
            <a:r>
              <a:rPr lang="en-US" altLang="zh-CN" sz="2400">
                <a:latin typeface="思源黑体 CN" charset="0"/>
                <a:ea typeface="思源黑体 CN" charset="0"/>
              </a:rPr>
              <a:t>温度随高度变化曲线</a:t>
            </a:r>
            <a:r>
              <a:rPr lang="zh-CN" altLang="en-US" sz="2400">
                <a:latin typeface="思源黑体 CN" charset="0"/>
                <a:ea typeface="思源黑体 CN" charset="0"/>
              </a:rPr>
              <a:t>图</a:t>
            </a:r>
          </a:p>
          <a:p>
            <a:pPr>
              <a:lnSpc>
                <a:spcPct val="100000"/>
              </a:lnSpc>
            </a:pPr>
            <a:r>
              <a:rPr lang="en-US" altLang="zh-CN" sz="2400">
                <a:latin typeface="思源黑体 CN" charset="0"/>
                <a:ea typeface="思源黑体 CN" charset="0"/>
              </a:rPr>
              <a:t>也可</a:t>
            </a:r>
            <a:r>
              <a:rPr lang="zh-CN" altLang="en-US" sz="2400">
                <a:latin typeface="思源黑体 CN" charset="0"/>
                <a:ea typeface="思源黑体 CN" charset="0"/>
              </a:rPr>
              <a:t>叫</a:t>
            </a:r>
            <a:r>
              <a:rPr lang="en-US" altLang="zh-CN" sz="2400">
                <a:latin typeface="思源黑体 CN" charset="0"/>
                <a:ea typeface="思源黑体 CN" charset="0"/>
              </a:rPr>
              <a:t>大气垂直分层示意图</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6"/>
                                        </p:tgtEl>
                                        <p:attrNameLst>
                                          <p:attrName>r</p:attrName>
                                        </p:attrNameLst>
                                      </p:cBhvr>
                                    </p:animRot>
                                    <p:animRot by="-240000">
                                      <p:cBhvr>
                                        <p:cTn id="7" dur="200" fill="hold">
                                          <p:stCondLst>
                                            <p:cond delay="200"/>
                                          </p:stCondLst>
                                        </p:cTn>
                                        <p:tgtEl>
                                          <p:spTgt spid="26"/>
                                        </p:tgtEl>
                                        <p:attrNameLst>
                                          <p:attrName>r</p:attrName>
                                        </p:attrNameLst>
                                      </p:cBhvr>
                                    </p:animRot>
                                    <p:animRot by="240000">
                                      <p:cBhvr>
                                        <p:cTn id="8" dur="200" fill="hold">
                                          <p:stCondLst>
                                            <p:cond delay="400"/>
                                          </p:stCondLst>
                                        </p:cTn>
                                        <p:tgtEl>
                                          <p:spTgt spid="26"/>
                                        </p:tgtEl>
                                        <p:attrNameLst>
                                          <p:attrName>r</p:attrName>
                                        </p:attrNameLst>
                                      </p:cBhvr>
                                    </p:animRot>
                                    <p:animRot by="-240000">
                                      <p:cBhvr>
                                        <p:cTn id="9" dur="200" fill="hold">
                                          <p:stCondLst>
                                            <p:cond delay="600"/>
                                          </p:stCondLst>
                                        </p:cTn>
                                        <p:tgtEl>
                                          <p:spTgt spid="26"/>
                                        </p:tgtEl>
                                        <p:attrNameLst>
                                          <p:attrName>r</p:attrName>
                                        </p:attrNameLst>
                                      </p:cBhvr>
                                    </p:animRot>
                                    <p:animRot by="120000">
                                      <p:cBhvr>
                                        <p:cTn id="10" dur="200" fill="hold">
                                          <p:stCondLst>
                                            <p:cond delay="80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9160" t="35427" r="24312" b="32794"/>
          <a:stretch>
            <a:fillRect/>
          </a:stretch>
        </p:blipFill>
        <p:spPr>
          <a:xfrm flipH="1">
            <a:off x="11058506" y="4678547"/>
            <a:ext cx="1133494" cy="2179453"/>
          </a:xfrm>
          <a:custGeom>
            <a:avLst/>
            <a:gdLst/>
            <a:ahLst/>
            <a:cxnLst/>
            <a:rect l="l" t="t" r="r" b="b"/>
            <a:pathLst>
              <a:path w="1133494" h="2179453">
                <a:moveTo>
                  <a:pt x="565264" y="0"/>
                </a:moveTo>
                <a:cubicBezTo>
                  <a:pt x="443606" y="0"/>
                  <a:pt x="341235" y="20524"/>
                  <a:pt x="258152" y="61571"/>
                </a:cubicBezTo>
                <a:cubicBezTo>
                  <a:pt x="175069" y="102618"/>
                  <a:pt x="112014" y="163447"/>
                  <a:pt x="68989" y="244057"/>
                </a:cubicBezTo>
                <a:cubicBezTo>
                  <a:pt x="25964" y="324668"/>
                  <a:pt x="4451" y="423329"/>
                  <a:pt x="4451" y="540042"/>
                </a:cubicBezTo>
                <a:lnTo>
                  <a:pt x="4451" y="548943"/>
                </a:lnTo>
                <a:cubicBezTo>
                  <a:pt x="4451" y="633016"/>
                  <a:pt x="21266" y="724012"/>
                  <a:pt x="54895" y="821931"/>
                </a:cubicBezTo>
                <a:cubicBezTo>
                  <a:pt x="88524" y="919851"/>
                  <a:pt x="137483" y="1020243"/>
                  <a:pt x="201774" y="1123108"/>
                </a:cubicBezTo>
                <a:lnTo>
                  <a:pt x="678019" y="1851571"/>
                </a:lnTo>
                <a:lnTo>
                  <a:pt x="0" y="1851571"/>
                </a:lnTo>
                <a:lnTo>
                  <a:pt x="0" y="2179453"/>
                </a:lnTo>
                <a:lnTo>
                  <a:pt x="1114207" y="2179453"/>
                </a:lnTo>
                <a:lnTo>
                  <a:pt x="1114207" y="1876792"/>
                </a:lnTo>
                <a:lnTo>
                  <a:pt x="510369" y="979196"/>
                </a:lnTo>
                <a:cubicBezTo>
                  <a:pt x="458937" y="897102"/>
                  <a:pt x="419868" y="819706"/>
                  <a:pt x="393162" y="747008"/>
                </a:cubicBezTo>
                <a:cubicBezTo>
                  <a:pt x="366457" y="674310"/>
                  <a:pt x="353104" y="608783"/>
                  <a:pt x="353104" y="550427"/>
                </a:cubicBezTo>
                <a:lnTo>
                  <a:pt x="353104" y="541525"/>
                </a:lnTo>
                <a:cubicBezTo>
                  <a:pt x="353104" y="472289"/>
                  <a:pt x="370661" y="419620"/>
                  <a:pt x="405773" y="383519"/>
                </a:cubicBezTo>
                <a:cubicBezTo>
                  <a:pt x="440886" y="347417"/>
                  <a:pt x="491577" y="329366"/>
                  <a:pt x="557845" y="329366"/>
                </a:cubicBezTo>
                <a:cubicBezTo>
                  <a:pt x="626092" y="329366"/>
                  <a:pt x="679750" y="352362"/>
                  <a:pt x="718819" y="398355"/>
                </a:cubicBezTo>
                <a:cubicBezTo>
                  <a:pt x="757888" y="444347"/>
                  <a:pt x="779895" y="511853"/>
                  <a:pt x="784841" y="600871"/>
                </a:cubicBezTo>
                <a:lnTo>
                  <a:pt x="784841" y="621641"/>
                </a:lnTo>
                <a:lnTo>
                  <a:pt x="1133494" y="621641"/>
                </a:lnTo>
                <a:lnTo>
                  <a:pt x="1133494" y="600871"/>
                </a:lnTo>
                <a:cubicBezTo>
                  <a:pt x="1126570" y="471300"/>
                  <a:pt x="1100112" y="361759"/>
                  <a:pt x="1054120" y="272246"/>
                </a:cubicBezTo>
                <a:cubicBezTo>
                  <a:pt x="1008127" y="182734"/>
                  <a:pt x="943837" y="114982"/>
                  <a:pt x="861248" y="68989"/>
                </a:cubicBezTo>
                <a:cubicBezTo>
                  <a:pt x="778659" y="22996"/>
                  <a:pt x="679998" y="0"/>
                  <a:pt x="565264" y="0"/>
                </a:cubicBezTo>
                <a:close/>
              </a:path>
            </a:pathLst>
          </a:custGeom>
          <a:effectLst>
            <a:outerShdw blurRad="50800" dist="101600" algn="l" rotWithShape="0">
              <a:prstClr val="black">
                <a:alpha val="10000"/>
              </a:prstClr>
            </a:outerShdw>
          </a:effectLst>
        </p:spPr>
      </p:pic>
      <p:sp>
        <p:nvSpPr>
          <p:cNvPr id="70" name="矩形 69"/>
          <p:cNvSpPr/>
          <p:nvPr/>
        </p:nvSpPr>
        <p:spPr>
          <a:xfrm>
            <a:off x="6500673"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1</a:t>
            </a:r>
            <a:r>
              <a:rPr lang="zh-CN" altLang="en-US" sz="4400" b="1" dirty="0">
                <a:solidFill>
                  <a:schemeClr val="accent1">
                    <a:lumMod val="75000"/>
                  </a:schemeClr>
                </a:solidFill>
                <a:cs typeface="+mn-ea"/>
                <a:sym typeface="+mn-lt"/>
              </a:rPr>
              <a:t>）对流层</a:t>
            </a:r>
          </a:p>
        </p:txBody>
      </p:sp>
      <p:sp>
        <p:nvSpPr>
          <p:cNvPr id="24" name="文本框 23"/>
          <p:cNvSpPr txBox="1"/>
          <p:nvPr/>
        </p:nvSpPr>
        <p:spPr>
          <a:xfrm>
            <a:off x="6547722" y="1502792"/>
            <a:ext cx="1169551" cy="584775"/>
          </a:xfrm>
          <a:prstGeom prst="rect">
            <a:avLst/>
          </a:prstGeom>
          <a:noFill/>
        </p:spPr>
        <p:txBody>
          <a:bodyPr vert="horz" wrap="square" rtlCol="0">
            <a:spAutoFit/>
          </a:bodyPr>
          <a:lstStyle>
            <a:defPPr>
              <a:defRPr lang="zh-CN"/>
            </a:defPPr>
            <a:lvl1pPr>
              <a:defRPr sz="3200">
                <a:solidFill>
                  <a:schemeClr val="tx1">
                    <a:lumMod val="75000"/>
                    <a:lumOff val="25000"/>
                  </a:schemeClr>
                </a:solidFill>
                <a:effectLst>
                  <a:outerShdw blurRad="63500" sx="102000" sy="102000" algn="ctr" rotWithShape="0">
                    <a:srgbClr val="0084FF">
                      <a:alpha val="40000"/>
                    </a:srgbClr>
                  </a:outerShdw>
                </a:effectLst>
                <a:latin typeface="思源黑体 CN Heavy" pitchFamily="34" charset="-122"/>
                <a:ea typeface="思源黑体 CN Heavy" pitchFamily="34" charset="-122"/>
              </a:defRPr>
            </a:lvl1pPr>
          </a:lstStyle>
          <a:p>
            <a:r>
              <a:rPr lang="zh-CN" altLang="en-US" dirty="0">
                <a:effectLst/>
                <a:latin typeface="+mn-lt"/>
                <a:ea typeface="+mn-ea"/>
                <a:cs typeface="+mn-ea"/>
                <a:sym typeface="+mn-lt"/>
              </a:rPr>
              <a:t>范围</a:t>
            </a:r>
          </a:p>
        </p:txBody>
      </p:sp>
      <p:sp>
        <p:nvSpPr>
          <p:cNvPr id="27" name="文本框 26"/>
          <p:cNvSpPr txBox="1"/>
          <p:nvPr/>
        </p:nvSpPr>
        <p:spPr>
          <a:xfrm>
            <a:off x="6547722" y="2141214"/>
            <a:ext cx="2646878" cy="461665"/>
          </a:xfrm>
          <a:prstGeom prst="rect">
            <a:avLst/>
          </a:prstGeom>
          <a:noFill/>
        </p:spPr>
        <p:txBody>
          <a:bodyPr wrap="none" rtlCol="0">
            <a:spAutoFit/>
          </a:bodyPr>
          <a:lstStyle>
            <a:defPPr>
              <a:defRPr lang="zh-CN"/>
            </a:defPPr>
            <a:lvl1pPr>
              <a:defRPr sz="2400">
                <a:solidFill>
                  <a:schemeClr val="tx1">
                    <a:lumMod val="75000"/>
                    <a:lumOff val="25000"/>
                  </a:schemeClr>
                </a:solidFill>
              </a:defRPr>
            </a:lvl1pPr>
          </a:lstStyle>
          <a:p>
            <a:r>
              <a:rPr lang="zh-CN" altLang="en-US" dirty="0">
                <a:cs typeface="+mn-ea"/>
                <a:sym typeface="+mn-lt"/>
              </a:rPr>
              <a:t>近地面至对流层顶</a:t>
            </a:r>
          </a:p>
        </p:txBody>
      </p:sp>
      <p:cxnSp>
        <p:nvCxnSpPr>
          <p:cNvPr id="71" name="直接连接符 70"/>
          <p:cNvCxnSpPr/>
          <p:nvPr/>
        </p:nvCxnSpPr>
        <p:spPr>
          <a:xfrm>
            <a:off x="6611325" y="2087567"/>
            <a:ext cx="365680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6547722" y="2833398"/>
            <a:ext cx="1169551" cy="584775"/>
          </a:xfrm>
          <a:prstGeom prst="rect">
            <a:avLst/>
          </a:prstGeom>
          <a:noFill/>
        </p:spPr>
        <p:txBody>
          <a:bodyPr vert="horz" wrap="square" rtlCol="0">
            <a:spAutoFit/>
          </a:bodyPr>
          <a:lstStyle>
            <a:defPPr>
              <a:defRPr lang="zh-CN"/>
            </a:defPPr>
            <a:lvl1pPr>
              <a:defRPr sz="3200">
                <a:solidFill>
                  <a:schemeClr val="tx1">
                    <a:lumMod val="75000"/>
                    <a:lumOff val="25000"/>
                  </a:schemeClr>
                </a:solidFill>
                <a:effectLst>
                  <a:outerShdw blurRad="63500" sx="102000" sy="102000" algn="ctr" rotWithShape="0">
                    <a:srgbClr val="0084FF">
                      <a:alpha val="40000"/>
                    </a:srgbClr>
                  </a:outerShdw>
                </a:effectLst>
                <a:latin typeface="思源黑体 CN Heavy" pitchFamily="34" charset="-122"/>
                <a:ea typeface="思源黑体 CN Heavy" pitchFamily="34" charset="-122"/>
              </a:defRPr>
            </a:lvl1pPr>
          </a:lstStyle>
          <a:p>
            <a:r>
              <a:rPr lang="zh-CN" altLang="en-US" dirty="0">
                <a:effectLst/>
                <a:latin typeface="+mn-lt"/>
                <a:ea typeface="+mn-ea"/>
                <a:cs typeface="+mn-ea"/>
                <a:sym typeface="+mn-lt"/>
              </a:rPr>
              <a:t>厚度</a:t>
            </a:r>
          </a:p>
        </p:txBody>
      </p:sp>
      <p:sp>
        <p:nvSpPr>
          <p:cNvPr id="77" name="文本框 76"/>
          <p:cNvSpPr txBox="1"/>
          <p:nvPr/>
        </p:nvSpPr>
        <p:spPr>
          <a:xfrm>
            <a:off x="6547722" y="3471820"/>
            <a:ext cx="4493538" cy="1142749"/>
          </a:xfrm>
          <a:prstGeom prst="rect">
            <a:avLst/>
          </a:prstGeom>
          <a:noFill/>
        </p:spPr>
        <p:txBody>
          <a:bodyPr wrap="none" rtlCol="0">
            <a:spAutoFit/>
          </a:bodyPr>
          <a:lstStyle>
            <a:defPPr>
              <a:defRPr lang="zh-CN"/>
            </a:defPPr>
            <a:lvl1pPr>
              <a:defRPr sz="2400"/>
            </a:lvl1pPr>
          </a:lstStyle>
          <a:p>
            <a:pPr>
              <a:lnSpc>
                <a:spcPct val="150000"/>
              </a:lnSpc>
            </a:pPr>
            <a:r>
              <a:rPr lang="zh-CN" altLang="en-US" dirty="0">
                <a:solidFill>
                  <a:schemeClr val="tx1">
                    <a:lumMod val="75000"/>
                    <a:lumOff val="25000"/>
                  </a:schemeClr>
                </a:solidFill>
                <a:cs typeface="+mn-ea"/>
                <a:sym typeface="+mn-lt"/>
              </a:rPr>
              <a:t>季节变化：夏季较厚，冬季较薄</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空间变化：低纬较厚，高纬较薄</a:t>
            </a:r>
          </a:p>
        </p:txBody>
      </p:sp>
      <p:cxnSp>
        <p:nvCxnSpPr>
          <p:cNvPr id="78" name="直接连接符 77"/>
          <p:cNvCxnSpPr/>
          <p:nvPr/>
        </p:nvCxnSpPr>
        <p:spPr>
          <a:xfrm>
            <a:off x="6611325" y="3418173"/>
            <a:ext cx="365680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0" y="0"/>
            <a:ext cx="6205388" cy="6858000"/>
            <a:chOff x="0" y="0"/>
            <a:chExt cx="6205388" cy="6760219"/>
          </a:xfrm>
        </p:grpSpPr>
        <p:pic>
          <p:nvPicPr>
            <p:cNvPr id="41" name="图片 40"/>
            <p:cNvPicPr>
              <a:picLocks noChangeAspect="1"/>
            </p:cNvPicPr>
            <p:nvPr/>
          </p:nvPicPr>
          <p:blipFill>
            <a:blip r:embed="rId4"/>
            <a:stretch>
              <a:fillRect/>
            </a:stretch>
          </p:blipFill>
          <p:spPr>
            <a:xfrm>
              <a:off x="0" y="0"/>
              <a:ext cx="4926330" cy="6760219"/>
            </a:xfrm>
            <a:prstGeom prst="rect">
              <a:avLst/>
            </a:prstGeom>
          </p:spPr>
        </p:pic>
        <p:grpSp>
          <p:nvGrpSpPr>
            <p:cNvPr id="42" name="组合 41"/>
            <p:cNvGrpSpPr/>
            <p:nvPr/>
          </p:nvGrpSpPr>
          <p:grpSpPr>
            <a:xfrm>
              <a:off x="4705986" y="287564"/>
              <a:ext cx="1499402" cy="6167217"/>
              <a:chOff x="4705985" y="287564"/>
              <a:chExt cx="2205355" cy="6167217"/>
            </a:xfrm>
          </p:grpSpPr>
          <p:cxnSp>
            <p:nvCxnSpPr>
              <p:cNvPr id="43" name="直接连接符 42"/>
              <p:cNvCxnSpPr/>
              <p:nvPr/>
            </p:nvCxnSpPr>
            <p:spPr>
              <a:xfrm>
                <a:off x="4705985" y="287564"/>
                <a:ext cx="2205355" cy="0"/>
              </a:xfrm>
              <a:prstGeom prst="line">
                <a:avLst/>
              </a:prstGeom>
              <a:ln w="38100" cap="rnd">
                <a:solidFill>
                  <a:srgbClr val="616DBE"/>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705985" y="6454781"/>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705985" y="4178844"/>
                <a:ext cx="2205355" cy="0"/>
              </a:xfrm>
              <a:prstGeom prst="line">
                <a:avLst/>
              </a:prstGeom>
              <a:ln w="38100" cap="rnd">
                <a:solidFill>
                  <a:srgbClr val="6DA9E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705985" y="5357404"/>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757862" y="287564"/>
                <a:ext cx="0" cy="3916726"/>
              </a:xfrm>
              <a:prstGeom prst="straightConnector1">
                <a:avLst/>
              </a:prstGeom>
              <a:ln w="25400">
                <a:gradFill flip="none" rotWithShape="1">
                  <a:gsLst>
                    <a:gs pos="0">
                      <a:srgbClr val="616DBE"/>
                    </a:gs>
                    <a:gs pos="100000">
                      <a:srgbClr val="6DA9E0"/>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48" name="矩形 47"/>
              <p:cNvSpPr/>
              <p:nvPr/>
            </p:nvSpPr>
            <p:spPr>
              <a:xfrm>
                <a:off x="5203864" y="1952439"/>
                <a:ext cx="1210534" cy="830997"/>
              </a:xfrm>
              <a:prstGeom prst="rect">
                <a:avLst/>
              </a:prstGeom>
            </p:spPr>
            <p:txBody>
              <a:bodyPr wrap="none">
                <a:spAutoFit/>
              </a:bodyPr>
              <a:lstStyle/>
              <a:p>
                <a:r>
                  <a:rPr lang="zh-CN" altLang="en-US" sz="2400" dirty="0">
                    <a:solidFill>
                      <a:schemeClr val="bg1">
                        <a:lumMod val="85000"/>
                      </a:schemeClr>
                    </a:solidFill>
                    <a:cs typeface="+mn-ea"/>
                    <a:sym typeface="+mn-lt"/>
                  </a:rPr>
                  <a:t>高层</a:t>
                </a:r>
                <a:endParaRPr lang="en-US" altLang="zh-CN" sz="2400" dirty="0">
                  <a:solidFill>
                    <a:schemeClr val="bg1">
                      <a:lumMod val="85000"/>
                    </a:schemeClr>
                  </a:solidFill>
                  <a:cs typeface="+mn-ea"/>
                  <a:sym typeface="+mn-lt"/>
                </a:endParaRPr>
              </a:p>
              <a:p>
                <a:r>
                  <a:rPr lang="zh-CN" altLang="en-US" sz="2400" dirty="0">
                    <a:solidFill>
                      <a:schemeClr val="bg1">
                        <a:lumMod val="85000"/>
                      </a:schemeClr>
                    </a:solidFill>
                    <a:cs typeface="+mn-ea"/>
                    <a:sym typeface="+mn-lt"/>
                  </a:rPr>
                  <a:t>大气</a:t>
                </a:r>
              </a:p>
            </p:txBody>
          </p:sp>
          <p:cxnSp>
            <p:nvCxnSpPr>
              <p:cNvPr id="49" name="直接箭头连接符 48"/>
              <p:cNvCxnSpPr/>
              <p:nvPr/>
            </p:nvCxnSpPr>
            <p:spPr>
              <a:xfrm>
                <a:off x="5757862" y="4204290"/>
                <a:ext cx="0" cy="1153114"/>
              </a:xfrm>
              <a:prstGeom prst="straightConnector1">
                <a:avLst/>
              </a:prstGeom>
              <a:ln w="25400">
                <a:gradFill flip="none" rotWithShape="1">
                  <a:gsLst>
                    <a:gs pos="0">
                      <a:srgbClr val="6DA9E0"/>
                    </a:gs>
                    <a:gs pos="100000">
                      <a:srgbClr val="76CCF2"/>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50" name="矩形 49"/>
              <p:cNvSpPr/>
              <p:nvPr/>
            </p:nvSpPr>
            <p:spPr>
              <a:xfrm>
                <a:off x="5030072" y="4522145"/>
                <a:ext cx="1629666" cy="455083"/>
              </a:xfrm>
              <a:prstGeom prst="rect">
                <a:avLst/>
              </a:prstGeom>
              <a:blipFill dpi="0" rotWithShape="0">
                <a:blip r:embed="rId5">
                  <a:lum/>
                </a:blip>
                <a:srcRect/>
                <a:stretch>
                  <a:fillRect l="-731424" t="-234951" r="-886945" b="-478555"/>
                </a:stretch>
              </a:blipFill>
            </p:spPr>
            <p:txBody>
              <a:bodyPr wrap="none">
                <a:spAutoFit/>
              </a:bodyPr>
              <a:lstStyle/>
              <a:p>
                <a:r>
                  <a:rPr lang="zh-CN" altLang="en-US" sz="2400" dirty="0">
                    <a:solidFill>
                      <a:schemeClr val="bg1">
                        <a:lumMod val="85000"/>
                      </a:schemeClr>
                    </a:solidFill>
                    <a:cs typeface="+mn-ea"/>
                    <a:sym typeface="+mn-lt"/>
                  </a:rPr>
                  <a:t>平流层</a:t>
                </a:r>
              </a:p>
            </p:txBody>
          </p:sp>
          <p:cxnSp>
            <p:nvCxnSpPr>
              <p:cNvPr id="51" name="直接箭头连接符 50"/>
              <p:cNvCxnSpPr/>
              <p:nvPr/>
            </p:nvCxnSpPr>
            <p:spPr>
              <a:xfrm>
                <a:off x="5757862" y="5357420"/>
                <a:ext cx="0" cy="1097361"/>
              </a:xfrm>
              <a:prstGeom prst="straightConnector1">
                <a:avLst/>
              </a:prstGeom>
              <a:ln w="25400">
                <a:solidFill>
                  <a:srgbClr val="76CCF2"/>
                </a:soli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52" name="矩形 51"/>
              <p:cNvSpPr/>
              <p:nvPr/>
            </p:nvSpPr>
            <p:spPr>
              <a:xfrm>
                <a:off x="5030072" y="5651384"/>
                <a:ext cx="1707476" cy="461665"/>
              </a:xfrm>
              <a:prstGeom prst="rect">
                <a:avLst/>
              </a:prstGeom>
            </p:spPr>
            <p:txBody>
              <a:bodyPr wrap="square">
                <a:spAutoFit/>
              </a:bodyPr>
              <a:lstStyle/>
              <a:p>
                <a:r>
                  <a:rPr lang="zh-CN" altLang="en-US" sz="2400" dirty="0">
                    <a:solidFill>
                      <a:schemeClr val="tx1">
                        <a:lumMod val="75000"/>
                        <a:lumOff val="25000"/>
                      </a:schemeClr>
                    </a:solidFill>
                    <a:cs typeface="+mn-ea"/>
                    <a:sym typeface="+mn-lt"/>
                  </a:rPr>
                  <a:t>对流层</a:t>
                </a:r>
              </a:p>
            </p:txBody>
          </p:sp>
        </p:grpSp>
      </p:grpSp>
      <p:pic>
        <p:nvPicPr>
          <p:cNvPr id="25" name="图片 24"/>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25"/>
                                        </p:tgtEl>
                                        <p:attrNameLst>
                                          <p:attrName>r</p:attrName>
                                        </p:attrNameLst>
                                      </p:cBhvr>
                                    </p:animRot>
                                    <p:animRot by="-240000">
                                      <p:cBhvr>
                                        <p:cTn id="13" dur="200" fill="hold">
                                          <p:stCondLst>
                                            <p:cond delay="200"/>
                                          </p:stCondLst>
                                        </p:cTn>
                                        <p:tgtEl>
                                          <p:spTgt spid="25"/>
                                        </p:tgtEl>
                                        <p:attrNameLst>
                                          <p:attrName>r</p:attrName>
                                        </p:attrNameLst>
                                      </p:cBhvr>
                                    </p:animRot>
                                    <p:animRot by="240000">
                                      <p:cBhvr>
                                        <p:cTn id="14" dur="200" fill="hold">
                                          <p:stCondLst>
                                            <p:cond delay="400"/>
                                          </p:stCondLst>
                                        </p:cTn>
                                        <p:tgtEl>
                                          <p:spTgt spid="25"/>
                                        </p:tgtEl>
                                        <p:attrNameLst>
                                          <p:attrName>r</p:attrName>
                                        </p:attrNameLst>
                                      </p:cBhvr>
                                    </p:animRot>
                                    <p:animRot by="-240000">
                                      <p:cBhvr>
                                        <p:cTn id="15" dur="200" fill="hold">
                                          <p:stCondLst>
                                            <p:cond delay="600"/>
                                          </p:stCondLst>
                                        </p:cTn>
                                        <p:tgtEl>
                                          <p:spTgt spid="25"/>
                                        </p:tgtEl>
                                        <p:attrNameLst>
                                          <p:attrName>r</p:attrName>
                                        </p:attrNameLst>
                                      </p:cBhvr>
                                    </p:animRot>
                                    <p:animRot by="120000">
                                      <p:cBhvr>
                                        <p:cTn id="16" dur="200" fill="hold">
                                          <p:stCondLst>
                                            <p:cond delay="8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3" name="组合 42"/>
          <p:cNvGrpSpPr/>
          <p:nvPr/>
        </p:nvGrpSpPr>
        <p:grpSpPr>
          <a:xfrm>
            <a:off x="8554744" y="2194689"/>
            <a:ext cx="2976880" cy="3939411"/>
            <a:chOff x="8554744" y="1783209"/>
            <a:chExt cx="2976880" cy="3939411"/>
          </a:xfrm>
        </p:grpSpPr>
        <p:sp useBgFill="1">
          <p:nvSpPr>
            <p:cNvPr id="10" name="圆角矩形 9"/>
            <p:cNvSpPr/>
            <p:nvPr/>
          </p:nvSpPr>
          <p:spPr>
            <a:xfrm>
              <a:off x="8554744" y="1783209"/>
              <a:ext cx="2976880" cy="3939411"/>
            </a:xfrm>
            <a:prstGeom prst="roundRect">
              <a:avLst>
                <a:gd name="adj" fmla="val 4460"/>
              </a:avLst>
            </a:prstGeom>
            <a:effectLst>
              <a:innerShdw blurRad="317500">
                <a:schemeClr val="accent1">
                  <a:lumMod val="5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ctr"/>
              <a:endParaRPr lang="zh-CN" altLang="en-US" dirty="0">
                <a:cs typeface="+mn-ea"/>
                <a:sym typeface="+mn-lt"/>
              </a:endParaRPr>
            </a:p>
          </p:txBody>
        </p:sp>
        <p:sp>
          <p:nvSpPr>
            <p:cNvPr id="14" name="矩形 13"/>
            <p:cNvSpPr/>
            <p:nvPr/>
          </p:nvSpPr>
          <p:spPr>
            <a:xfrm>
              <a:off x="8712437" y="3371441"/>
              <a:ext cx="2661493" cy="1938992"/>
            </a:xfrm>
            <a:prstGeom prst="rect">
              <a:avLst/>
            </a:prstGeom>
          </p:spPr>
          <p:txBody>
            <a:bodyPr wrap="square">
              <a:spAutoFit/>
            </a:bodyPr>
            <a:lstStyle/>
            <a:p>
              <a:pPr algn="just">
                <a:lnSpc>
                  <a:spcPct val="150000"/>
                </a:lnSpc>
              </a:pPr>
              <a:r>
                <a:rPr lang="zh-CN" altLang="en-US" sz="2000" b="1" dirty="0">
                  <a:solidFill>
                    <a:srgbClr val="494949"/>
                  </a:solidFill>
                  <a:cs typeface="+mn-ea"/>
                  <a:sym typeface="+mn-lt"/>
                </a:rPr>
                <a:t>3.了解人类活动对大气环境的影响和作用，树立人类与环境和谐发展的观念和意识。</a:t>
              </a:r>
            </a:p>
          </p:txBody>
        </p:sp>
        <p:grpSp>
          <p:nvGrpSpPr>
            <p:cNvPr id="15" name="Group 166"/>
            <p:cNvGrpSpPr>
              <a:grpSpLocks noChangeAspect="1"/>
            </p:cNvGrpSpPr>
            <p:nvPr/>
          </p:nvGrpSpPr>
          <p:grpSpPr bwMode="auto">
            <a:xfrm>
              <a:off x="9494901" y="1988807"/>
              <a:ext cx="1096564" cy="1080000"/>
              <a:chOff x="2" y="2"/>
              <a:chExt cx="662" cy="652"/>
            </a:xfrm>
            <a:solidFill>
              <a:schemeClr val="accent5">
                <a:lumMod val="50000"/>
              </a:schemeClr>
            </a:solidFill>
          </p:grpSpPr>
          <p:sp>
            <p:nvSpPr>
              <p:cNvPr id="38" name="Freeform 167"/>
              <p:cNvSpPr>
                <a:spLocks noEditPoints="1"/>
              </p:cNvSpPr>
              <p:nvPr/>
            </p:nvSpPr>
            <p:spPr bwMode="auto">
              <a:xfrm>
                <a:off x="2" y="424"/>
                <a:ext cx="662" cy="230"/>
              </a:xfrm>
              <a:custGeom>
                <a:avLst/>
                <a:gdLst>
                  <a:gd name="T0" fmla="*/ 327 w 328"/>
                  <a:gd name="T1" fmla="*/ 55 h 114"/>
                  <a:gd name="T2" fmla="*/ 281 w 328"/>
                  <a:gd name="T3" fmla="*/ 31 h 114"/>
                  <a:gd name="T4" fmla="*/ 281 w 328"/>
                  <a:gd name="T5" fmla="*/ 31 h 114"/>
                  <a:gd name="T6" fmla="*/ 224 w 328"/>
                  <a:gd name="T7" fmla="*/ 47 h 114"/>
                  <a:gd name="T8" fmla="*/ 193 w 328"/>
                  <a:gd name="T9" fmla="*/ 25 h 114"/>
                  <a:gd name="T10" fmla="*/ 164 w 328"/>
                  <a:gd name="T11" fmla="*/ 25 h 114"/>
                  <a:gd name="T12" fmla="*/ 147 w 328"/>
                  <a:gd name="T13" fmla="*/ 20 h 114"/>
                  <a:gd name="T14" fmla="*/ 87 w 328"/>
                  <a:gd name="T15" fmla="*/ 5 h 114"/>
                  <a:gd name="T16" fmla="*/ 87 w 328"/>
                  <a:gd name="T17" fmla="*/ 5 h 114"/>
                  <a:gd name="T18" fmla="*/ 57 w 328"/>
                  <a:gd name="T19" fmla="*/ 11 h 114"/>
                  <a:gd name="T20" fmla="*/ 57 w 328"/>
                  <a:gd name="T21" fmla="*/ 7 h 114"/>
                  <a:gd name="T22" fmla="*/ 50 w 328"/>
                  <a:gd name="T23" fmla="*/ 0 h 114"/>
                  <a:gd name="T24" fmla="*/ 7 w 328"/>
                  <a:gd name="T25" fmla="*/ 0 h 114"/>
                  <a:gd name="T26" fmla="*/ 0 w 328"/>
                  <a:gd name="T27" fmla="*/ 7 h 114"/>
                  <a:gd name="T28" fmla="*/ 0 w 328"/>
                  <a:gd name="T29" fmla="*/ 95 h 114"/>
                  <a:gd name="T30" fmla="*/ 7 w 328"/>
                  <a:gd name="T31" fmla="*/ 102 h 114"/>
                  <a:gd name="T32" fmla="*/ 50 w 328"/>
                  <a:gd name="T33" fmla="*/ 102 h 114"/>
                  <a:gd name="T34" fmla="*/ 56 w 328"/>
                  <a:gd name="T35" fmla="*/ 95 h 114"/>
                  <a:gd name="T36" fmla="*/ 56 w 328"/>
                  <a:gd name="T37" fmla="*/ 91 h 114"/>
                  <a:gd name="T38" fmla="*/ 76 w 328"/>
                  <a:gd name="T39" fmla="*/ 95 h 114"/>
                  <a:gd name="T40" fmla="*/ 165 w 328"/>
                  <a:gd name="T41" fmla="*/ 112 h 114"/>
                  <a:gd name="T42" fmla="*/ 186 w 328"/>
                  <a:gd name="T43" fmla="*/ 114 h 114"/>
                  <a:gd name="T44" fmla="*/ 221 w 328"/>
                  <a:gd name="T45" fmla="*/ 108 h 114"/>
                  <a:gd name="T46" fmla="*/ 222 w 328"/>
                  <a:gd name="T47" fmla="*/ 108 h 114"/>
                  <a:gd name="T48" fmla="*/ 324 w 328"/>
                  <a:gd name="T49" fmla="*/ 63 h 114"/>
                  <a:gd name="T50" fmla="*/ 327 w 328"/>
                  <a:gd name="T51" fmla="*/ 55 h 114"/>
                  <a:gd name="T52" fmla="*/ 43 w 328"/>
                  <a:gd name="T53" fmla="*/ 89 h 114"/>
                  <a:gd name="T54" fmla="*/ 14 w 328"/>
                  <a:gd name="T55" fmla="*/ 89 h 114"/>
                  <a:gd name="T56" fmla="*/ 14 w 328"/>
                  <a:gd name="T57" fmla="*/ 14 h 114"/>
                  <a:gd name="T58" fmla="*/ 43 w 328"/>
                  <a:gd name="T59" fmla="*/ 14 h 114"/>
                  <a:gd name="T60" fmla="*/ 43 w 328"/>
                  <a:gd name="T61" fmla="*/ 89 h 114"/>
                  <a:gd name="T62" fmla="*/ 216 w 328"/>
                  <a:gd name="T63" fmla="*/ 96 h 114"/>
                  <a:gd name="T64" fmla="*/ 167 w 328"/>
                  <a:gd name="T65" fmla="*/ 99 h 114"/>
                  <a:gd name="T66" fmla="*/ 79 w 328"/>
                  <a:gd name="T67" fmla="*/ 83 h 114"/>
                  <a:gd name="T68" fmla="*/ 56 w 328"/>
                  <a:gd name="T69" fmla="*/ 78 h 114"/>
                  <a:gd name="T70" fmla="*/ 56 w 328"/>
                  <a:gd name="T71" fmla="*/ 25 h 114"/>
                  <a:gd name="T72" fmla="*/ 57 w 328"/>
                  <a:gd name="T73" fmla="*/ 25 h 114"/>
                  <a:gd name="T74" fmla="*/ 88 w 328"/>
                  <a:gd name="T75" fmla="*/ 19 h 114"/>
                  <a:gd name="T76" fmla="*/ 140 w 328"/>
                  <a:gd name="T77" fmla="*/ 31 h 114"/>
                  <a:gd name="T78" fmla="*/ 164 w 328"/>
                  <a:gd name="T79" fmla="*/ 38 h 114"/>
                  <a:gd name="T80" fmla="*/ 193 w 328"/>
                  <a:gd name="T81" fmla="*/ 38 h 114"/>
                  <a:gd name="T82" fmla="*/ 212 w 328"/>
                  <a:gd name="T83" fmla="*/ 57 h 114"/>
                  <a:gd name="T84" fmla="*/ 212 w 328"/>
                  <a:gd name="T85" fmla="*/ 59 h 114"/>
                  <a:gd name="T86" fmla="*/ 211 w 328"/>
                  <a:gd name="T87" fmla="*/ 59 h 114"/>
                  <a:gd name="T88" fmla="*/ 132 w 328"/>
                  <a:gd name="T89" fmla="*/ 59 h 114"/>
                  <a:gd name="T90" fmla="*/ 125 w 328"/>
                  <a:gd name="T91" fmla="*/ 66 h 114"/>
                  <a:gd name="T92" fmla="*/ 132 w 328"/>
                  <a:gd name="T93" fmla="*/ 73 h 114"/>
                  <a:gd name="T94" fmla="*/ 211 w 328"/>
                  <a:gd name="T95" fmla="*/ 73 h 114"/>
                  <a:gd name="T96" fmla="*/ 225 w 328"/>
                  <a:gd name="T97" fmla="*/ 61 h 114"/>
                  <a:gd name="T98" fmla="*/ 284 w 328"/>
                  <a:gd name="T99" fmla="*/ 44 h 114"/>
                  <a:gd name="T100" fmla="*/ 312 w 328"/>
                  <a:gd name="T101" fmla="*/ 54 h 114"/>
                  <a:gd name="T102" fmla="*/ 216 w 328"/>
                  <a:gd name="T103"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114">
                    <a:moveTo>
                      <a:pt x="327" y="55"/>
                    </a:moveTo>
                    <a:cubicBezTo>
                      <a:pt x="323" y="44"/>
                      <a:pt x="308" y="25"/>
                      <a:pt x="281" y="31"/>
                    </a:cubicBezTo>
                    <a:cubicBezTo>
                      <a:pt x="281" y="31"/>
                      <a:pt x="281" y="31"/>
                      <a:pt x="281" y="31"/>
                    </a:cubicBezTo>
                    <a:cubicBezTo>
                      <a:pt x="224" y="47"/>
                      <a:pt x="224" y="47"/>
                      <a:pt x="224" y="47"/>
                    </a:cubicBezTo>
                    <a:cubicBezTo>
                      <a:pt x="220" y="34"/>
                      <a:pt x="208" y="25"/>
                      <a:pt x="193" y="25"/>
                    </a:cubicBezTo>
                    <a:cubicBezTo>
                      <a:pt x="164" y="25"/>
                      <a:pt x="164" y="25"/>
                      <a:pt x="164" y="25"/>
                    </a:cubicBezTo>
                    <a:cubicBezTo>
                      <a:pt x="158" y="25"/>
                      <a:pt x="152" y="23"/>
                      <a:pt x="147" y="20"/>
                    </a:cubicBezTo>
                    <a:cubicBezTo>
                      <a:pt x="136" y="14"/>
                      <a:pt x="113" y="3"/>
                      <a:pt x="87" y="5"/>
                    </a:cubicBezTo>
                    <a:cubicBezTo>
                      <a:pt x="87" y="5"/>
                      <a:pt x="87" y="5"/>
                      <a:pt x="87" y="5"/>
                    </a:cubicBezTo>
                    <a:cubicBezTo>
                      <a:pt x="86" y="5"/>
                      <a:pt x="70" y="8"/>
                      <a:pt x="57" y="11"/>
                    </a:cubicBezTo>
                    <a:cubicBezTo>
                      <a:pt x="57" y="7"/>
                      <a:pt x="57" y="7"/>
                      <a:pt x="57" y="7"/>
                    </a:cubicBezTo>
                    <a:cubicBezTo>
                      <a:pt x="57" y="3"/>
                      <a:pt x="54" y="0"/>
                      <a:pt x="50" y="0"/>
                    </a:cubicBezTo>
                    <a:cubicBezTo>
                      <a:pt x="7" y="0"/>
                      <a:pt x="7" y="0"/>
                      <a:pt x="7" y="0"/>
                    </a:cubicBezTo>
                    <a:cubicBezTo>
                      <a:pt x="4" y="0"/>
                      <a:pt x="0" y="3"/>
                      <a:pt x="0" y="7"/>
                    </a:cubicBezTo>
                    <a:cubicBezTo>
                      <a:pt x="0" y="95"/>
                      <a:pt x="0" y="95"/>
                      <a:pt x="0" y="95"/>
                    </a:cubicBezTo>
                    <a:cubicBezTo>
                      <a:pt x="0" y="99"/>
                      <a:pt x="3" y="102"/>
                      <a:pt x="7" y="102"/>
                    </a:cubicBezTo>
                    <a:cubicBezTo>
                      <a:pt x="50" y="102"/>
                      <a:pt x="50" y="102"/>
                      <a:pt x="50" y="102"/>
                    </a:cubicBezTo>
                    <a:cubicBezTo>
                      <a:pt x="53" y="102"/>
                      <a:pt x="56" y="99"/>
                      <a:pt x="56" y="95"/>
                    </a:cubicBezTo>
                    <a:cubicBezTo>
                      <a:pt x="56" y="91"/>
                      <a:pt x="56" y="91"/>
                      <a:pt x="56" y="91"/>
                    </a:cubicBezTo>
                    <a:cubicBezTo>
                      <a:pt x="76" y="95"/>
                      <a:pt x="76" y="95"/>
                      <a:pt x="76" y="95"/>
                    </a:cubicBezTo>
                    <a:cubicBezTo>
                      <a:pt x="165" y="112"/>
                      <a:pt x="165" y="112"/>
                      <a:pt x="165" y="112"/>
                    </a:cubicBezTo>
                    <a:cubicBezTo>
                      <a:pt x="172" y="113"/>
                      <a:pt x="179" y="114"/>
                      <a:pt x="186" y="114"/>
                    </a:cubicBezTo>
                    <a:cubicBezTo>
                      <a:pt x="198" y="114"/>
                      <a:pt x="210" y="112"/>
                      <a:pt x="221" y="108"/>
                    </a:cubicBezTo>
                    <a:cubicBezTo>
                      <a:pt x="222" y="108"/>
                      <a:pt x="222" y="108"/>
                      <a:pt x="222" y="108"/>
                    </a:cubicBezTo>
                    <a:cubicBezTo>
                      <a:pt x="324" y="63"/>
                      <a:pt x="324" y="63"/>
                      <a:pt x="324" y="63"/>
                    </a:cubicBezTo>
                    <a:cubicBezTo>
                      <a:pt x="327" y="62"/>
                      <a:pt x="328" y="58"/>
                      <a:pt x="327" y="55"/>
                    </a:cubicBezTo>
                    <a:close/>
                    <a:moveTo>
                      <a:pt x="43" y="89"/>
                    </a:moveTo>
                    <a:cubicBezTo>
                      <a:pt x="14" y="89"/>
                      <a:pt x="14" y="89"/>
                      <a:pt x="14" y="89"/>
                    </a:cubicBezTo>
                    <a:cubicBezTo>
                      <a:pt x="14" y="14"/>
                      <a:pt x="14" y="14"/>
                      <a:pt x="14" y="14"/>
                    </a:cubicBezTo>
                    <a:cubicBezTo>
                      <a:pt x="43" y="14"/>
                      <a:pt x="43" y="14"/>
                      <a:pt x="43" y="14"/>
                    </a:cubicBezTo>
                    <a:lnTo>
                      <a:pt x="43" y="89"/>
                    </a:lnTo>
                    <a:close/>
                    <a:moveTo>
                      <a:pt x="216" y="96"/>
                    </a:moveTo>
                    <a:cubicBezTo>
                      <a:pt x="200" y="101"/>
                      <a:pt x="184" y="103"/>
                      <a:pt x="167" y="99"/>
                    </a:cubicBezTo>
                    <a:cubicBezTo>
                      <a:pt x="79" y="83"/>
                      <a:pt x="79" y="83"/>
                      <a:pt x="79" y="83"/>
                    </a:cubicBezTo>
                    <a:cubicBezTo>
                      <a:pt x="56" y="78"/>
                      <a:pt x="56" y="78"/>
                      <a:pt x="56" y="78"/>
                    </a:cubicBezTo>
                    <a:cubicBezTo>
                      <a:pt x="56" y="25"/>
                      <a:pt x="56" y="25"/>
                      <a:pt x="56" y="25"/>
                    </a:cubicBezTo>
                    <a:cubicBezTo>
                      <a:pt x="57" y="25"/>
                      <a:pt x="57" y="25"/>
                      <a:pt x="57" y="25"/>
                    </a:cubicBezTo>
                    <a:cubicBezTo>
                      <a:pt x="68" y="22"/>
                      <a:pt x="86" y="19"/>
                      <a:pt x="88" y="19"/>
                    </a:cubicBezTo>
                    <a:cubicBezTo>
                      <a:pt x="110" y="17"/>
                      <a:pt x="130" y="26"/>
                      <a:pt x="140" y="31"/>
                    </a:cubicBezTo>
                    <a:cubicBezTo>
                      <a:pt x="147" y="35"/>
                      <a:pt x="155" y="38"/>
                      <a:pt x="164" y="38"/>
                    </a:cubicBezTo>
                    <a:cubicBezTo>
                      <a:pt x="193" y="38"/>
                      <a:pt x="193" y="38"/>
                      <a:pt x="193" y="38"/>
                    </a:cubicBezTo>
                    <a:cubicBezTo>
                      <a:pt x="203" y="38"/>
                      <a:pt x="212" y="46"/>
                      <a:pt x="212" y="57"/>
                    </a:cubicBezTo>
                    <a:cubicBezTo>
                      <a:pt x="212" y="59"/>
                      <a:pt x="212" y="59"/>
                      <a:pt x="212" y="59"/>
                    </a:cubicBezTo>
                    <a:cubicBezTo>
                      <a:pt x="212" y="59"/>
                      <a:pt x="212" y="59"/>
                      <a:pt x="211" y="59"/>
                    </a:cubicBezTo>
                    <a:cubicBezTo>
                      <a:pt x="132" y="59"/>
                      <a:pt x="132" y="59"/>
                      <a:pt x="132" y="59"/>
                    </a:cubicBezTo>
                    <a:cubicBezTo>
                      <a:pt x="128" y="59"/>
                      <a:pt x="125" y="62"/>
                      <a:pt x="125" y="66"/>
                    </a:cubicBezTo>
                    <a:cubicBezTo>
                      <a:pt x="125" y="70"/>
                      <a:pt x="128" y="73"/>
                      <a:pt x="132" y="73"/>
                    </a:cubicBezTo>
                    <a:cubicBezTo>
                      <a:pt x="211" y="73"/>
                      <a:pt x="211" y="73"/>
                      <a:pt x="211" y="73"/>
                    </a:cubicBezTo>
                    <a:cubicBezTo>
                      <a:pt x="218" y="73"/>
                      <a:pt x="224" y="68"/>
                      <a:pt x="225" y="61"/>
                    </a:cubicBezTo>
                    <a:cubicBezTo>
                      <a:pt x="284" y="44"/>
                      <a:pt x="284" y="44"/>
                      <a:pt x="284" y="44"/>
                    </a:cubicBezTo>
                    <a:cubicBezTo>
                      <a:pt x="299" y="41"/>
                      <a:pt x="307" y="48"/>
                      <a:pt x="312" y="54"/>
                    </a:cubicBezTo>
                    <a:lnTo>
                      <a:pt x="21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168"/>
              <p:cNvSpPr>
                <a:spLocks noEditPoints="1"/>
              </p:cNvSpPr>
              <p:nvPr/>
            </p:nvSpPr>
            <p:spPr bwMode="auto">
              <a:xfrm>
                <a:off x="178" y="2"/>
                <a:ext cx="444" cy="444"/>
              </a:xfrm>
              <a:custGeom>
                <a:avLst/>
                <a:gdLst>
                  <a:gd name="T0" fmla="*/ 0 w 220"/>
                  <a:gd name="T1" fmla="*/ 110 h 220"/>
                  <a:gd name="T2" fmla="*/ 220 w 220"/>
                  <a:gd name="T3" fmla="*/ 110 h 220"/>
                  <a:gd name="T4" fmla="*/ 118 w 220"/>
                  <a:gd name="T5" fmla="*/ 78 h 220"/>
                  <a:gd name="T6" fmla="*/ 153 w 220"/>
                  <a:gd name="T7" fmla="*/ 102 h 220"/>
                  <a:gd name="T8" fmla="*/ 118 w 220"/>
                  <a:gd name="T9" fmla="*/ 78 h 220"/>
                  <a:gd name="T10" fmla="*/ 118 w 220"/>
                  <a:gd name="T11" fmla="*/ 26 h 220"/>
                  <a:gd name="T12" fmla="*/ 118 w 220"/>
                  <a:gd name="T13" fmla="*/ 62 h 220"/>
                  <a:gd name="T14" fmla="*/ 102 w 220"/>
                  <a:gd name="T15" fmla="*/ 62 h 220"/>
                  <a:gd name="T16" fmla="*/ 102 w 220"/>
                  <a:gd name="T17" fmla="*/ 26 h 220"/>
                  <a:gd name="T18" fmla="*/ 102 w 220"/>
                  <a:gd name="T19" fmla="*/ 102 h 220"/>
                  <a:gd name="T20" fmla="*/ 72 w 220"/>
                  <a:gd name="T21" fmla="*/ 76 h 220"/>
                  <a:gd name="T22" fmla="*/ 51 w 220"/>
                  <a:gd name="T23" fmla="*/ 102 h 220"/>
                  <a:gd name="T24" fmla="*/ 27 w 220"/>
                  <a:gd name="T25" fmla="*/ 66 h 220"/>
                  <a:gd name="T26" fmla="*/ 51 w 220"/>
                  <a:gd name="T27" fmla="*/ 102 h 220"/>
                  <a:gd name="T28" fmla="*/ 56 w 220"/>
                  <a:gd name="T29" fmla="*/ 148 h 220"/>
                  <a:gd name="T30" fmla="*/ 17 w 220"/>
                  <a:gd name="T31" fmla="*/ 118 h 220"/>
                  <a:gd name="T32" fmla="*/ 67 w 220"/>
                  <a:gd name="T33" fmla="*/ 118 h 220"/>
                  <a:gd name="T34" fmla="*/ 102 w 220"/>
                  <a:gd name="T35" fmla="*/ 143 h 220"/>
                  <a:gd name="T36" fmla="*/ 67 w 220"/>
                  <a:gd name="T37" fmla="*/ 118 h 220"/>
                  <a:gd name="T38" fmla="*/ 102 w 220"/>
                  <a:gd name="T39" fmla="*/ 195 h 220"/>
                  <a:gd name="T40" fmla="*/ 102 w 220"/>
                  <a:gd name="T41" fmla="*/ 159 h 220"/>
                  <a:gd name="T42" fmla="*/ 118 w 220"/>
                  <a:gd name="T43" fmla="*/ 159 h 220"/>
                  <a:gd name="T44" fmla="*/ 118 w 220"/>
                  <a:gd name="T45" fmla="*/ 195 h 220"/>
                  <a:gd name="T46" fmla="*/ 118 w 220"/>
                  <a:gd name="T47" fmla="*/ 118 h 220"/>
                  <a:gd name="T48" fmla="*/ 149 w 220"/>
                  <a:gd name="T49" fmla="*/ 145 h 220"/>
                  <a:gd name="T50" fmla="*/ 169 w 220"/>
                  <a:gd name="T51" fmla="*/ 118 h 220"/>
                  <a:gd name="T52" fmla="*/ 193 w 220"/>
                  <a:gd name="T53" fmla="*/ 155 h 220"/>
                  <a:gd name="T54" fmla="*/ 169 w 220"/>
                  <a:gd name="T55" fmla="*/ 118 h 220"/>
                  <a:gd name="T56" fmla="*/ 165 w 220"/>
                  <a:gd name="T57" fmla="*/ 73 h 220"/>
                  <a:gd name="T58" fmla="*/ 204 w 220"/>
                  <a:gd name="T59" fmla="*/ 102 h 220"/>
                  <a:gd name="T60" fmla="*/ 184 w 220"/>
                  <a:gd name="T61" fmla="*/ 52 h 220"/>
                  <a:gd name="T62" fmla="*/ 135 w 220"/>
                  <a:gd name="T63" fmla="*/ 20 h 220"/>
                  <a:gd name="T64" fmla="*/ 85 w 220"/>
                  <a:gd name="T65" fmla="*/ 20 h 220"/>
                  <a:gd name="T66" fmla="*/ 37 w 220"/>
                  <a:gd name="T67" fmla="*/ 52 h 220"/>
                  <a:gd name="T68" fmla="*/ 37 w 220"/>
                  <a:gd name="T69" fmla="*/ 169 h 220"/>
                  <a:gd name="T70" fmla="*/ 85 w 220"/>
                  <a:gd name="T71" fmla="*/ 201 h 220"/>
                  <a:gd name="T72" fmla="*/ 135 w 220"/>
                  <a:gd name="T73" fmla="*/ 201 h 220"/>
                  <a:gd name="T74" fmla="*/ 184 w 220"/>
                  <a:gd name="T75" fmla="*/ 1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110" y="0"/>
                    </a:moveTo>
                    <a:cubicBezTo>
                      <a:pt x="49" y="0"/>
                      <a:pt x="0" y="50"/>
                      <a:pt x="0" y="110"/>
                    </a:cubicBezTo>
                    <a:cubicBezTo>
                      <a:pt x="0" y="171"/>
                      <a:pt x="49" y="220"/>
                      <a:pt x="110" y="220"/>
                    </a:cubicBezTo>
                    <a:cubicBezTo>
                      <a:pt x="171" y="220"/>
                      <a:pt x="220" y="171"/>
                      <a:pt x="220" y="110"/>
                    </a:cubicBezTo>
                    <a:cubicBezTo>
                      <a:pt x="220" y="50"/>
                      <a:pt x="171" y="0"/>
                      <a:pt x="110" y="0"/>
                    </a:cubicBezTo>
                    <a:close/>
                    <a:moveTo>
                      <a:pt x="118" y="78"/>
                    </a:moveTo>
                    <a:cubicBezTo>
                      <a:pt x="129" y="78"/>
                      <a:pt x="139" y="77"/>
                      <a:pt x="149" y="76"/>
                    </a:cubicBezTo>
                    <a:cubicBezTo>
                      <a:pt x="151" y="84"/>
                      <a:pt x="153" y="93"/>
                      <a:pt x="153" y="102"/>
                    </a:cubicBezTo>
                    <a:cubicBezTo>
                      <a:pt x="118" y="102"/>
                      <a:pt x="118" y="102"/>
                      <a:pt x="118" y="102"/>
                    </a:cubicBezTo>
                    <a:lnTo>
                      <a:pt x="118" y="78"/>
                    </a:lnTo>
                    <a:close/>
                    <a:moveTo>
                      <a:pt x="118" y="62"/>
                    </a:moveTo>
                    <a:cubicBezTo>
                      <a:pt x="118" y="26"/>
                      <a:pt x="118" y="26"/>
                      <a:pt x="118" y="26"/>
                    </a:cubicBezTo>
                    <a:cubicBezTo>
                      <a:pt x="129" y="35"/>
                      <a:pt x="137" y="47"/>
                      <a:pt x="143" y="60"/>
                    </a:cubicBezTo>
                    <a:cubicBezTo>
                      <a:pt x="135" y="61"/>
                      <a:pt x="127" y="62"/>
                      <a:pt x="118" y="62"/>
                    </a:cubicBezTo>
                    <a:close/>
                    <a:moveTo>
                      <a:pt x="102" y="26"/>
                    </a:moveTo>
                    <a:cubicBezTo>
                      <a:pt x="102" y="62"/>
                      <a:pt x="102" y="62"/>
                      <a:pt x="102" y="62"/>
                    </a:cubicBezTo>
                    <a:cubicBezTo>
                      <a:pt x="94" y="62"/>
                      <a:pt x="85" y="61"/>
                      <a:pt x="77" y="60"/>
                    </a:cubicBezTo>
                    <a:cubicBezTo>
                      <a:pt x="83" y="47"/>
                      <a:pt x="92" y="35"/>
                      <a:pt x="102" y="26"/>
                    </a:cubicBezTo>
                    <a:close/>
                    <a:moveTo>
                      <a:pt x="102" y="78"/>
                    </a:moveTo>
                    <a:cubicBezTo>
                      <a:pt x="102" y="102"/>
                      <a:pt x="102" y="102"/>
                      <a:pt x="102" y="102"/>
                    </a:cubicBezTo>
                    <a:cubicBezTo>
                      <a:pt x="67" y="102"/>
                      <a:pt x="67" y="102"/>
                      <a:pt x="67" y="102"/>
                    </a:cubicBezTo>
                    <a:cubicBezTo>
                      <a:pt x="67" y="93"/>
                      <a:pt x="69" y="84"/>
                      <a:pt x="72" y="76"/>
                    </a:cubicBezTo>
                    <a:cubicBezTo>
                      <a:pt x="81" y="77"/>
                      <a:pt x="92" y="78"/>
                      <a:pt x="102" y="78"/>
                    </a:cubicBezTo>
                    <a:close/>
                    <a:moveTo>
                      <a:pt x="51" y="102"/>
                    </a:moveTo>
                    <a:cubicBezTo>
                      <a:pt x="17" y="102"/>
                      <a:pt x="17" y="102"/>
                      <a:pt x="17" y="102"/>
                    </a:cubicBezTo>
                    <a:cubicBezTo>
                      <a:pt x="18" y="89"/>
                      <a:pt x="21" y="77"/>
                      <a:pt x="27" y="66"/>
                    </a:cubicBezTo>
                    <a:cubicBezTo>
                      <a:pt x="37" y="69"/>
                      <a:pt x="46" y="71"/>
                      <a:pt x="56" y="73"/>
                    </a:cubicBezTo>
                    <a:cubicBezTo>
                      <a:pt x="53" y="82"/>
                      <a:pt x="51" y="92"/>
                      <a:pt x="51" y="102"/>
                    </a:cubicBezTo>
                    <a:close/>
                    <a:moveTo>
                      <a:pt x="51" y="118"/>
                    </a:moveTo>
                    <a:cubicBezTo>
                      <a:pt x="51" y="128"/>
                      <a:pt x="53" y="138"/>
                      <a:pt x="56" y="148"/>
                    </a:cubicBezTo>
                    <a:cubicBezTo>
                      <a:pt x="46" y="150"/>
                      <a:pt x="37" y="152"/>
                      <a:pt x="27" y="155"/>
                    </a:cubicBezTo>
                    <a:cubicBezTo>
                      <a:pt x="21" y="144"/>
                      <a:pt x="18" y="132"/>
                      <a:pt x="17" y="118"/>
                    </a:cubicBezTo>
                    <a:lnTo>
                      <a:pt x="51" y="118"/>
                    </a:lnTo>
                    <a:close/>
                    <a:moveTo>
                      <a:pt x="67" y="118"/>
                    </a:moveTo>
                    <a:cubicBezTo>
                      <a:pt x="102" y="118"/>
                      <a:pt x="102" y="118"/>
                      <a:pt x="102" y="118"/>
                    </a:cubicBezTo>
                    <a:cubicBezTo>
                      <a:pt x="102" y="143"/>
                      <a:pt x="102" y="143"/>
                      <a:pt x="102" y="143"/>
                    </a:cubicBezTo>
                    <a:cubicBezTo>
                      <a:pt x="92" y="143"/>
                      <a:pt x="82" y="144"/>
                      <a:pt x="72" y="145"/>
                    </a:cubicBezTo>
                    <a:cubicBezTo>
                      <a:pt x="69" y="137"/>
                      <a:pt x="67" y="128"/>
                      <a:pt x="67" y="118"/>
                    </a:cubicBezTo>
                    <a:close/>
                    <a:moveTo>
                      <a:pt x="102" y="159"/>
                    </a:moveTo>
                    <a:cubicBezTo>
                      <a:pt x="102" y="195"/>
                      <a:pt x="102" y="195"/>
                      <a:pt x="102" y="195"/>
                    </a:cubicBezTo>
                    <a:cubicBezTo>
                      <a:pt x="92" y="186"/>
                      <a:pt x="83" y="174"/>
                      <a:pt x="77" y="161"/>
                    </a:cubicBezTo>
                    <a:cubicBezTo>
                      <a:pt x="85" y="160"/>
                      <a:pt x="94" y="159"/>
                      <a:pt x="102" y="159"/>
                    </a:cubicBezTo>
                    <a:close/>
                    <a:moveTo>
                      <a:pt x="118" y="195"/>
                    </a:moveTo>
                    <a:cubicBezTo>
                      <a:pt x="118" y="159"/>
                      <a:pt x="118" y="159"/>
                      <a:pt x="118" y="159"/>
                    </a:cubicBezTo>
                    <a:cubicBezTo>
                      <a:pt x="127" y="159"/>
                      <a:pt x="135" y="160"/>
                      <a:pt x="143" y="160"/>
                    </a:cubicBezTo>
                    <a:cubicBezTo>
                      <a:pt x="137" y="174"/>
                      <a:pt x="129" y="186"/>
                      <a:pt x="118" y="195"/>
                    </a:cubicBezTo>
                    <a:close/>
                    <a:moveTo>
                      <a:pt x="118" y="143"/>
                    </a:moveTo>
                    <a:cubicBezTo>
                      <a:pt x="118" y="118"/>
                      <a:pt x="118" y="118"/>
                      <a:pt x="118" y="118"/>
                    </a:cubicBezTo>
                    <a:cubicBezTo>
                      <a:pt x="153" y="118"/>
                      <a:pt x="153" y="118"/>
                      <a:pt x="153" y="118"/>
                    </a:cubicBezTo>
                    <a:cubicBezTo>
                      <a:pt x="153" y="128"/>
                      <a:pt x="151" y="137"/>
                      <a:pt x="149" y="145"/>
                    </a:cubicBezTo>
                    <a:cubicBezTo>
                      <a:pt x="139" y="144"/>
                      <a:pt x="129" y="143"/>
                      <a:pt x="118" y="143"/>
                    </a:cubicBezTo>
                    <a:close/>
                    <a:moveTo>
                      <a:pt x="169" y="118"/>
                    </a:moveTo>
                    <a:cubicBezTo>
                      <a:pt x="204" y="118"/>
                      <a:pt x="204" y="118"/>
                      <a:pt x="204" y="118"/>
                    </a:cubicBezTo>
                    <a:cubicBezTo>
                      <a:pt x="203" y="132"/>
                      <a:pt x="199" y="144"/>
                      <a:pt x="193" y="155"/>
                    </a:cubicBezTo>
                    <a:cubicBezTo>
                      <a:pt x="184" y="152"/>
                      <a:pt x="175" y="150"/>
                      <a:pt x="165" y="148"/>
                    </a:cubicBezTo>
                    <a:cubicBezTo>
                      <a:pt x="167" y="138"/>
                      <a:pt x="169" y="128"/>
                      <a:pt x="169" y="118"/>
                    </a:cubicBezTo>
                    <a:close/>
                    <a:moveTo>
                      <a:pt x="169" y="102"/>
                    </a:moveTo>
                    <a:cubicBezTo>
                      <a:pt x="169" y="92"/>
                      <a:pt x="167" y="82"/>
                      <a:pt x="165" y="73"/>
                    </a:cubicBezTo>
                    <a:cubicBezTo>
                      <a:pt x="175" y="71"/>
                      <a:pt x="184" y="69"/>
                      <a:pt x="193" y="66"/>
                    </a:cubicBezTo>
                    <a:cubicBezTo>
                      <a:pt x="199" y="77"/>
                      <a:pt x="203" y="89"/>
                      <a:pt x="204" y="102"/>
                    </a:cubicBezTo>
                    <a:lnTo>
                      <a:pt x="169" y="102"/>
                    </a:lnTo>
                    <a:close/>
                    <a:moveTo>
                      <a:pt x="184" y="52"/>
                    </a:moveTo>
                    <a:cubicBezTo>
                      <a:pt x="176" y="54"/>
                      <a:pt x="168" y="56"/>
                      <a:pt x="159" y="58"/>
                    </a:cubicBezTo>
                    <a:cubicBezTo>
                      <a:pt x="153" y="43"/>
                      <a:pt x="145" y="30"/>
                      <a:pt x="135" y="20"/>
                    </a:cubicBezTo>
                    <a:cubicBezTo>
                      <a:pt x="154" y="25"/>
                      <a:pt x="171" y="37"/>
                      <a:pt x="184" y="52"/>
                    </a:cubicBezTo>
                    <a:close/>
                    <a:moveTo>
                      <a:pt x="85" y="20"/>
                    </a:moveTo>
                    <a:cubicBezTo>
                      <a:pt x="75" y="31"/>
                      <a:pt x="67" y="44"/>
                      <a:pt x="61" y="58"/>
                    </a:cubicBezTo>
                    <a:cubicBezTo>
                      <a:pt x="53" y="56"/>
                      <a:pt x="44" y="54"/>
                      <a:pt x="37" y="52"/>
                    </a:cubicBezTo>
                    <a:cubicBezTo>
                      <a:pt x="49" y="37"/>
                      <a:pt x="66" y="25"/>
                      <a:pt x="85" y="20"/>
                    </a:cubicBezTo>
                    <a:close/>
                    <a:moveTo>
                      <a:pt x="37" y="169"/>
                    </a:moveTo>
                    <a:cubicBezTo>
                      <a:pt x="44" y="166"/>
                      <a:pt x="53" y="164"/>
                      <a:pt x="61" y="163"/>
                    </a:cubicBezTo>
                    <a:cubicBezTo>
                      <a:pt x="67" y="178"/>
                      <a:pt x="75" y="190"/>
                      <a:pt x="85" y="201"/>
                    </a:cubicBezTo>
                    <a:cubicBezTo>
                      <a:pt x="66" y="196"/>
                      <a:pt x="49" y="184"/>
                      <a:pt x="37" y="169"/>
                    </a:cubicBezTo>
                    <a:close/>
                    <a:moveTo>
                      <a:pt x="135" y="201"/>
                    </a:moveTo>
                    <a:cubicBezTo>
                      <a:pt x="145" y="190"/>
                      <a:pt x="153" y="178"/>
                      <a:pt x="159" y="163"/>
                    </a:cubicBezTo>
                    <a:cubicBezTo>
                      <a:pt x="168" y="165"/>
                      <a:pt x="176" y="167"/>
                      <a:pt x="184" y="169"/>
                    </a:cubicBezTo>
                    <a:cubicBezTo>
                      <a:pt x="171" y="184"/>
                      <a:pt x="154" y="196"/>
                      <a:pt x="135"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41" name="组合 40"/>
          <p:cNvGrpSpPr/>
          <p:nvPr/>
        </p:nvGrpSpPr>
        <p:grpSpPr>
          <a:xfrm>
            <a:off x="673124" y="2194689"/>
            <a:ext cx="2976880" cy="3939411"/>
            <a:chOff x="673124" y="1783209"/>
            <a:chExt cx="2976880" cy="3939411"/>
          </a:xfrm>
        </p:grpSpPr>
        <p:sp useBgFill="1">
          <p:nvSpPr>
            <p:cNvPr id="11" name="圆角矩形 10"/>
            <p:cNvSpPr/>
            <p:nvPr/>
          </p:nvSpPr>
          <p:spPr>
            <a:xfrm>
              <a:off x="673124" y="1783209"/>
              <a:ext cx="2976880" cy="3939411"/>
            </a:xfrm>
            <a:prstGeom prst="roundRect">
              <a:avLst>
                <a:gd name="adj" fmla="val 4460"/>
              </a:avLst>
            </a:prstGeom>
            <a:effectLst>
              <a:innerShdw blurRad="317500">
                <a:schemeClr val="accent1">
                  <a:lumMod val="5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360000" rtlCol="0" anchor="ctr"/>
            <a:lstStyle/>
            <a:p>
              <a:pPr algn="just">
                <a:lnSpc>
                  <a:spcPct val="150000"/>
                </a:lnSpc>
              </a:pPr>
              <a:endParaRPr lang="zh-CN" altLang="en-US" sz="2400" b="1" dirty="0">
                <a:cs typeface="+mn-ea"/>
                <a:sym typeface="+mn-lt"/>
              </a:endParaRPr>
            </a:p>
          </p:txBody>
        </p:sp>
        <p:sp>
          <p:nvSpPr>
            <p:cNvPr id="12" name="矩形 11"/>
            <p:cNvSpPr/>
            <p:nvPr/>
          </p:nvSpPr>
          <p:spPr>
            <a:xfrm>
              <a:off x="809539" y="3429000"/>
              <a:ext cx="2661493" cy="1477328"/>
            </a:xfrm>
            <a:prstGeom prst="rect">
              <a:avLst/>
            </a:prstGeom>
          </p:spPr>
          <p:txBody>
            <a:bodyPr wrap="square">
              <a:spAutoFit/>
            </a:bodyPr>
            <a:lstStyle/>
            <a:p>
              <a:pPr algn="just">
                <a:lnSpc>
                  <a:spcPct val="150000"/>
                </a:lnSpc>
              </a:pPr>
              <a:r>
                <a:rPr lang="en-US" altLang="zh-CN" sz="2000" b="1" dirty="0">
                  <a:solidFill>
                    <a:srgbClr val="494949"/>
                  </a:solidFill>
                  <a:cs typeface="+mn-ea"/>
                  <a:sym typeface="+mn-lt"/>
                </a:rPr>
                <a:t>1.</a:t>
              </a:r>
              <a:r>
                <a:rPr lang="zh-CN" altLang="en-US" sz="2000" b="1" dirty="0">
                  <a:solidFill>
                    <a:srgbClr val="494949"/>
                  </a:solidFill>
                  <a:cs typeface="+mn-ea"/>
                  <a:sym typeface="+mn-lt"/>
                </a:rPr>
                <a:t>了解大气的组成及其作用</a:t>
              </a:r>
              <a:r>
                <a:rPr lang="en-US" altLang="zh-CN" sz="2000" b="1" dirty="0">
                  <a:solidFill>
                    <a:srgbClr val="494949"/>
                  </a:solidFill>
                  <a:cs typeface="+mn-ea"/>
                  <a:sym typeface="+mn-lt"/>
                </a:rPr>
                <a:t>﹔</a:t>
              </a:r>
              <a:r>
                <a:rPr lang="zh-CN" altLang="en-US" sz="2000" b="1" dirty="0">
                  <a:solidFill>
                    <a:srgbClr val="494949"/>
                  </a:solidFill>
                  <a:cs typeface="+mn-ea"/>
                  <a:sym typeface="+mn-lt"/>
                </a:rPr>
                <a:t>认识人类活动对大气成分的影响。</a:t>
              </a:r>
              <a:endParaRPr lang="en-US" altLang="zh-CN" sz="2000" b="1" dirty="0">
                <a:solidFill>
                  <a:srgbClr val="494949"/>
                </a:solidFill>
                <a:cs typeface="+mn-ea"/>
                <a:sym typeface="+mn-lt"/>
              </a:endParaRPr>
            </a:p>
          </p:txBody>
        </p:sp>
        <p:grpSp>
          <p:nvGrpSpPr>
            <p:cNvPr id="16" name="Group 69"/>
            <p:cNvGrpSpPr>
              <a:grpSpLocks noChangeAspect="1"/>
            </p:cNvGrpSpPr>
            <p:nvPr/>
          </p:nvGrpSpPr>
          <p:grpSpPr bwMode="auto">
            <a:xfrm>
              <a:off x="1601393" y="1988807"/>
              <a:ext cx="1077783" cy="1080000"/>
              <a:chOff x="1" y="1"/>
              <a:chExt cx="486" cy="487"/>
            </a:xfrm>
            <a:solidFill>
              <a:schemeClr val="accent5">
                <a:lumMod val="50000"/>
              </a:schemeClr>
            </a:solidFill>
          </p:grpSpPr>
          <p:sp>
            <p:nvSpPr>
              <p:cNvPr id="28" name="Freeform 70"/>
              <p:cNvSpPr>
                <a:spLocks noEditPoints="1"/>
              </p:cNvSpPr>
              <p:nvPr/>
            </p:nvSpPr>
            <p:spPr bwMode="auto">
              <a:xfrm>
                <a:off x="1" y="1"/>
                <a:ext cx="486" cy="487"/>
              </a:xfrm>
              <a:custGeom>
                <a:avLst/>
                <a:gdLst>
                  <a:gd name="T0" fmla="*/ 216 w 240"/>
                  <a:gd name="T1" fmla="*/ 0 h 240"/>
                  <a:gd name="T2" fmla="*/ 216 w 240"/>
                  <a:gd name="T3" fmla="*/ 8 h 240"/>
                  <a:gd name="T4" fmla="*/ 24 w 240"/>
                  <a:gd name="T5" fmla="*/ 8 h 240"/>
                  <a:gd name="T6" fmla="*/ 24 w 240"/>
                  <a:gd name="T7" fmla="*/ 0 h 240"/>
                  <a:gd name="T8" fmla="*/ 0 w 240"/>
                  <a:gd name="T9" fmla="*/ 0 h 240"/>
                  <a:gd name="T10" fmla="*/ 0 w 240"/>
                  <a:gd name="T11" fmla="*/ 40 h 240"/>
                  <a:gd name="T12" fmla="*/ 24 w 240"/>
                  <a:gd name="T13" fmla="*/ 40 h 240"/>
                  <a:gd name="T14" fmla="*/ 24 w 240"/>
                  <a:gd name="T15" fmla="*/ 32 h 240"/>
                  <a:gd name="T16" fmla="*/ 32 w 240"/>
                  <a:gd name="T17" fmla="*/ 32 h 240"/>
                  <a:gd name="T18" fmla="*/ 32 w 240"/>
                  <a:gd name="T19" fmla="*/ 208 h 240"/>
                  <a:gd name="T20" fmla="*/ 116 w 240"/>
                  <a:gd name="T21" fmla="*/ 208 h 240"/>
                  <a:gd name="T22" fmla="*/ 116 w 240"/>
                  <a:gd name="T23" fmla="*/ 217 h 240"/>
                  <a:gd name="T24" fmla="*/ 108 w 240"/>
                  <a:gd name="T25" fmla="*/ 228 h 240"/>
                  <a:gd name="T26" fmla="*/ 120 w 240"/>
                  <a:gd name="T27" fmla="*/ 240 h 240"/>
                  <a:gd name="T28" fmla="*/ 132 w 240"/>
                  <a:gd name="T29" fmla="*/ 228 h 240"/>
                  <a:gd name="T30" fmla="*/ 124 w 240"/>
                  <a:gd name="T31" fmla="*/ 217 h 240"/>
                  <a:gd name="T32" fmla="*/ 124 w 240"/>
                  <a:gd name="T33" fmla="*/ 208 h 240"/>
                  <a:gd name="T34" fmla="*/ 208 w 240"/>
                  <a:gd name="T35" fmla="*/ 208 h 240"/>
                  <a:gd name="T36" fmla="*/ 208 w 240"/>
                  <a:gd name="T37" fmla="*/ 32 h 240"/>
                  <a:gd name="T38" fmla="*/ 216 w 240"/>
                  <a:gd name="T39" fmla="*/ 32 h 240"/>
                  <a:gd name="T40" fmla="*/ 216 w 240"/>
                  <a:gd name="T41" fmla="*/ 40 h 240"/>
                  <a:gd name="T42" fmla="*/ 240 w 240"/>
                  <a:gd name="T43" fmla="*/ 40 h 240"/>
                  <a:gd name="T44" fmla="*/ 240 w 240"/>
                  <a:gd name="T45" fmla="*/ 0 h 240"/>
                  <a:gd name="T46" fmla="*/ 216 w 240"/>
                  <a:gd name="T47" fmla="*/ 0 h 240"/>
                  <a:gd name="T48" fmla="*/ 120 w 240"/>
                  <a:gd name="T49" fmla="*/ 232 h 240"/>
                  <a:gd name="T50" fmla="*/ 116 w 240"/>
                  <a:gd name="T51" fmla="*/ 228 h 240"/>
                  <a:gd name="T52" fmla="*/ 120 w 240"/>
                  <a:gd name="T53" fmla="*/ 224 h 240"/>
                  <a:gd name="T54" fmla="*/ 124 w 240"/>
                  <a:gd name="T55" fmla="*/ 228 h 240"/>
                  <a:gd name="T56" fmla="*/ 120 w 240"/>
                  <a:gd name="T57" fmla="*/ 232 h 240"/>
                  <a:gd name="T58" fmla="*/ 16 w 240"/>
                  <a:gd name="T59" fmla="*/ 32 h 240"/>
                  <a:gd name="T60" fmla="*/ 8 w 240"/>
                  <a:gd name="T61" fmla="*/ 32 h 240"/>
                  <a:gd name="T62" fmla="*/ 8 w 240"/>
                  <a:gd name="T63" fmla="*/ 8 h 240"/>
                  <a:gd name="T64" fmla="*/ 16 w 240"/>
                  <a:gd name="T65" fmla="*/ 8 h 240"/>
                  <a:gd name="T66" fmla="*/ 16 w 240"/>
                  <a:gd name="T67" fmla="*/ 32 h 240"/>
                  <a:gd name="T68" fmla="*/ 40 w 240"/>
                  <a:gd name="T69" fmla="*/ 200 h 240"/>
                  <a:gd name="T70" fmla="*/ 40 w 240"/>
                  <a:gd name="T71" fmla="*/ 192 h 240"/>
                  <a:gd name="T72" fmla="*/ 200 w 240"/>
                  <a:gd name="T73" fmla="*/ 192 h 240"/>
                  <a:gd name="T74" fmla="*/ 200 w 240"/>
                  <a:gd name="T75" fmla="*/ 200 h 240"/>
                  <a:gd name="T76" fmla="*/ 40 w 240"/>
                  <a:gd name="T77" fmla="*/ 200 h 240"/>
                  <a:gd name="T78" fmla="*/ 200 w 240"/>
                  <a:gd name="T79" fmla="*/ 184 h 240"/>
                  <a:gd name="T80" fmla="*/ 40 w 240"/>
                  <a:gd name="T81" fmla="*/ 184 h 240"/>
                  <a:gd name="T82" fmla="*/ 40 w 240"/>
                  <a:gd name="T83" fmla="*/ 32 h 240"/>
                  <a:gd name="T84" fmla="*/ 200 w 240"/>
                  <a:gd name="T85" fmla="*/ 32 h 240"/>
                  <a:gd name="T86" fmla="*/ 200 w 240"/>
                  <a:gd name="T87" fmla="*/ 184 h 240"/>
                  <a:gd name="T88" fmla="*/ 24 w 240"/>
                  <a:gd name="T89" fmla="*/ 24 h 240"/>
                  <a:gd name="T90" fmla="*/ 24 w 240"/>
                  <a:gd name="T91" fmla="*/ 16 h 240"/>
                  <a:gd name="T92" fmla="*/ 216 w 240"/>
                  <a:gd name="T93" fmla="*/ 16 h 240"/>
                  <a:gd name="T94" fmla="*/ 216 w 240"/>
                  <a:gd name="T95" fmla="*/ 24 h 240"/>
                  <a:gd name="T96" fmla="*/ 24 w 240"/>
                  <a:gd name="T97" fmla="*/ 24 h 240"/>
                  <a:gd name="T98" fmla="*/ 232 w 240"/>
                  <a:gd name="T99" fmla="*/ 32 h 240"/>
                  <a:gd name="T100" fmla="*/ 224 w 240"/>
                  <a:gd name="T101" fmla="*/ 32 h 240"/>
                  <a:gd name="T102" fmla="*/ 224 w 240"/>
                  <a:gd name="T103" fmla="*/ 8 h 240"/>
                  <a:gd name="T104" fmla="*/ 232 w 240"/>
                  <a:gd name="T105" fmla="*/ 8 h 240"/>
                  <a:gd name="T106" fmla="*/ 232 w 240"/>
                  <a:gd name="T107" fmla="*/ 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240">
                    <a:moveTo>
                      <a:pt x="216" y="0"/>
                    </a:moveTo>
                    <a:cubicBezTo>
                      <a:pt x="216" y="8"/>
                      <a:pt x="216" y="8"/>
                      <a:pt x="216" y="8"/>
                    </a:cubicBezTo>
                    <a:cubicBezTo>
                      <a:pt x="24" y="8"/>
                      <a:pt x="24" y="8"/>
                      <a:pt x="24" y="8"/>
                    </a:cubicBezTo>
                    <a:cubicBezTo>
                      <a:pt x="24" y="0"/>
                      <a:pt x="24" y="0"/>
                      <a:pt x="24" y="0"/>
                    </a:cubicBezTo>
                    <a:cubicBezTo>
                      <a:pt x="0" y="0"/>
                      <a:pt x="0" y="0"/>
                      <a:pt x="0" y="0"/>
                    </a:cubicBezTo>
                    <a:cubicBezTo>
                      <a:pt x="0" y="40"/>
                      <a:pt x="0" y="40"/>
                      <a:pt x="0" y="40"/>
                    </a:cubicBezTo>
                    <a:cubicBezTo>
                      <a:pt x="24" y="40"/>
                      <a:pt x="24" y="40"/>
                      <a:pt x="24" y="40"/>
                    </a:cubicBezTo>
                    <a:cubicBezTo>
                      <a:pt x="24" y="32"/>
                      <a:pt x="24" y="32"/>
                      <a:pt x="24" y="32"/>
                    </a:cubicBezTo>
                    <a:cubicBezTo>
                      <a:pt x="32" y="32"/>
                      <a:pt x="32" y="32"/>
                      <a:pt x="32" y="32"/>
                    </a:cubicBezTo>
                    <a:cubicBezTo>
                      <a:pt x="32" y="208"/>
                      <a:pt x="32" y="208"/>
                      <a:pt x="32" y="208"/>
                    </a:cubicBezTo>
                    <a:cubicBezTo>
                      <a:pt x="116" y="208"/>
                      <a:pt x="116" y="208"/>
                      <a:pt x="116" y="208"/>
                    </a:cubicBezTo>
                    <a:cubicBezTo>
                      <a:pt x="116" y="217"/>
                      <a:pt x="116" y="217"/>
                      <a:pt x="116" y="217"/>
                    </a:cubicBezTo>
                    <a:cubicBezTo>
                      <a:pt x="111" y="218"/>
                      <a:pt x="108" y="223"/>
                      <a:pt x="108" y="228"/>
                    </a:cubicBezTo>
                    <a:cubicBezTo>
                      <a:pt x="108" y="235"/>
                      <a:pt x="113" y="240"/>
                      <a:pt x="120" y="240"/>
                    </a:cubicBezTo>
                    <a:cubicBezTo>
                      <a:pt x="127" y="240"/>
                      <a:pt x="132" y="235"/>
                      <a:pt x="132" y="228"/>
                    </a:cubicBezTo>
                    <a:cubicBezTo>
                      <a:pt x="132" y="223"/>
                      <a:pt x="129" y="218"/>
                      <a:pt x="124" y="217"/>
                    </a:cubicBezTo>
                    <a:cubicBezTo>
                      <a:pt x="124" y="208"/>
                      <a:pt x="124" y="208"/>
                      <a:pt x="124" y="208"/>
                    </a:cubicBezTo>
                    <a:cubicBezTo>
                      <a:pt x="208" y="208"/>
                      <a:pt x="208" y="208"/>
                      <a:pt x="208" y="208"/>
                    </a:cubicBezTo>
                    <a:cubicBezTo>
                      <a:pt x="208" y="32"/>
                      <a:pt x="208" y="32"/>
                      <a:pt x="208" y="32"/>
                    </a:cubicBezTo>
                    <a:cubicBezTo>
                      <a:pt x="216" y="32"/>
                      <a:pt x="216" y="32"/>
                      <a:pt x="216" y="32"/>
                    </a:cubicBezTo>
                    <a:cubicBezTo>
                      <a:pt x="216" y="40"/>
                      <a:pt x="216" y="40"/>
                      <a:pt x="216" y="40"/>
                    </a:cubicBezTo>
                    <a:cubicBezTo>
                      <a:pt x="240" y="40"/>
                      <a:pt x="240" y="40"/>
                      <a:pt x="240" y="40"/>
                    </a:cubicBezTo>
                    <a:cubicBezTo>
                      <a:pt x="240" y="0"/>
                      <a:pt x="240" y="0"/>
                      <a:pt x="240" y="0"/>
                    </a:cubicBezTo>
                    <a:lnTo>
                      <a:pt x="216" y="0"/>
                    </a:lnTo>
                    <a:close/>
                    <a:moveTo>
                      <a:pt x="120" y="232"/>
                    </a:moveTo>
                    <a:cubicBezTo>
                      <a:pt x="118" y="232"/>
                      <a:pt x="116" y="230"/>
                      <a:pt x="116" y="228"/>
                    </a:cubicBezTo>
                    <a:cubicBezTo>
                      <a:pt x="116" y="226"/>
                      <a:pt x="118" y="224"/>
                      <a:pt x="120" y="224"/>
                    </a:cubicBezTo>
                    <a:cubicBezTo>
                      <a:pt x="122" y="224"/>
                      <a:pt x="124" y="226"/>
                      <a:pt x="124" y="228"/>
                    </a:cubicBezTo>
                    <a:cubicBezTo>
                      <a:pt x="124" y="230"/>
                      <a:pt x="122" y="232"/>
                      <a:pt x="120" y="232"/>
                    </a:cubicBezTo>
                    <a:close/>
                    <a:moveTo>
                      <a:pt x="16" y="32"/>
                    </a:moveTo>
                    <a:cubicBezTo>
                      <a:pt x="8" y="32"/>
                      <a:pt x="8" y="32"/>
                      <a:pt x="8" y="32"/>
                    </a:cubicBezTo>
                    <a:cubicBezTo>
                      <a:pt x="8" y="8"/>
                      <a:pt x="8" y="8"/>
                      <a:pt x="8" y="8"/>
                    </a:cubicBezTo>
                    <a:cubicBezTo>
                      <a:pt x="16" y="8"/>
                      <a:pt x="16" y="8"/>
                      <a:pt x="16" y="8"/>
                    </a:cubicBezTo>
                    <a:lnTo>
                      <a:pt x="16" y="32"/>
                    </a:lnTo>
                    <a:close/>
                    <a:moveTo>
                      <a:pt x="40" y="200"/>
                    </a:moveTo>
                    <a:cubicBezTo>
                      <a:pt x="40" y="192"/>
                      <a:pt x="40" y="192"/>
                      <a:pt x="40" y="192"/>
                    </a:cubicBezTo>
                    <a:cubicBezTo>
                      <a:pt x="200" y="192"/>
                      <a:pt x="200" y="192"/>
                      <a:pt x="200" y="192"/>
                    </a:cubicBezTo>
                    <a:cubicBezTo>
                      <a:pt x="200" y="200"/>
                      <a:pt x="200" y="200"/>
                      <a:pt x="200" y="200"/>
                    </a:cubicBezTo>
                    <a:lnTo>
                      <a:pt x="40" y="200"/>
                    </a:lnTo>
                    <a:close/>
                    <a:moveTo>
                      <a:pt x="200" y="184"/>
                    </a:moveTo>
                    <a:cubicBezTo>
                      <a:pt x="40" y="184"/>
                      <a:pt x="40" y="184"/>
                      <a:pt x="40" y="184"/>
                    </a:cubicBezTo>
                    <a:cubicBezTo>
                      <a:pt x="40" y="32"/>
                      <a:pt x="40" y="32"/>
                      <a:pt x="40" y="32"/>
                    </a:cubicBezTo>
                    <a:cubicBezTo>
                      <a:pt x="200" y="32"/>
                      <a:pt x="200" y="32"/>
                      <a:pt x="200" y="32"/>
                    </a:cubicBezTo>
                    <a:lnTo>
                      <a:pt x="200" y="184"/>
                    </a:lnTo>
                    <a:close/>
                    <a:moveTo>
                      <a:pt x="24" y="24"/>
                    </a:moveTo>
                    <a:cubicBezTo>
                      <a:pt x="24" y="16"/>
                      <a:pt x="24" y="16"/>
                      <a:pt x="24" y="16"/>
                    </a:cubicBezTo>
                    <a:cubicBezTo>
                      <a:pt x="216" y="16"/>
                      <a:pt x="216" y="16"/>
                      <a:pt x="216" y="16"/>
                    </a:cubicBezTo>
                    <a:cubicBezTo>
                      <a:pt x="216" y="24"/>
                      <a:pt x="216" y="24"/>
                      <a:pt x="216" y="24"/>
                    </a:cubicBezTo>
                    <a:lnTo>
                      <a:pt x="24" y="24"/>
                    </a:lnTo>
                    <a:close/>
                    <a:moveTo>
                      <a:pt x="232" y="32"/>
                    </a:moveTo>
                    <a:cubicBezTo>
                      <a:pt x="224" y="32"/>
                      <a:pt x="224" y="32"/>
                      <a:pt x="224" y="32"/>
                    </a:cubicBezTo>
                    <a:cubicBezTo>
                      <a:pt x="224" y="8"/>
                      <a:pt x="224" y="8"/>
                      <a:pt x="224" y="8"/>
                    </a:cubicBezTo>
                    <a:cubicBezTo>
                      <a:pt x="232" y="8"/>
                      <a:pt x="232" y="8"/>
                      <a:pt x="232" y="8"/>
                    </a:cubicBezTo>
                    <a:lnTo>
                      <a:pt x="2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71"/>
              <p:cNvSpPr>
                <a:spLocks noEditPoints="1"/>
              </p:cNvSpPr>
              <p:nvPr/>
            </p:nvSpPr>
            <p:spPr bwMode="auto">
              <a:xfrm>
                <a:off x="98" y="90"/>
                <a:ext cx="292" cy="130"/>
              </a:xfrm>
              <a:custGeom>
                <a:avLst/>
                <a:gdLst>
                  <a:gd name="T0" fmla="*/ 292 w 292"/>
                  <a:gd name="T1" fmla="*/ 114 h 130"/>
                  <a:gd name="T2" fmla="*/ 267 w 292"/>
                  <a:gd name="T3" fmla="*/ 114 h 130"/>
                  <a:gd name="T4" fmla="*/ 267 w 292"/>
                  <a:gd name="T5" fmla="*/ 0 h 130"/>
                  <a:gd name="T6" fmla="*/ 219 w 292"/>
                  <a:gd name="T7" fmla="*/ 0 h 130"/>
                  <a:gd name="T8" fmla="*/ 219 w 292"/>
                  <a:gd name="T9" fmla="*/ 114 h 130"/>
                  <a:gd name="T10" fmla="*/ 203 w 292"/>
                  <a:gd name="T11" fmla="*/ 114 h 130"/>
                  <a:gd name="T12" fmla="*/ 203 w 292"/>
                  <a:gd name="T13" fmla="*/ 17 h 130"/>
                  <a:gd name="T14" fmla="*/ 154 w 292"/>
                  <a:gd name="T15" fmla="*/ 17 h 130"/>
                  <a:gd name="T16" fmla="*/ 154 w 292"/>
                  <a:gd name="T17" fmla="*/ 114 h 130"/>
                  <a:gd name="T18" fmla="*/ 138 w 292"/>
                  <a:gd name="T19" fmla="*/ 114 h 130"/>
                  <a:gd name="T20" fmla="*/ 138 w 292"/>
                  <a:gd name="T21" fmla="*/ 33 h 130"/>
                  <a:gd name="T22" fmla="*/ 89 w 292"/>
                  <a:gd name="T23" fmla="*/ 33 h 130"/>
                  <a:gd name="T24" fmla="*/ 89 w 292"/>
                  <a:gd name="T25" fmla="*/ 114 h 130"/>
                  <a:gd name="T26" fmla="*/ 73 w 292"/>
                  <a:gd name="T27" fmla="*/ 114 h 130"/>
                  <a:gd name="T28" fmla="*/ 73 w 292"/>
                  <a:gd name="T29" fmla="*/ 49 h 130"/>
                  <a:gd name="T30" fmla="*/ 24 w 292"/>
                  <a:gd name="T31" fmla="*/ 49 h 130"/>
                  <a:gd name="T32" fmla="*/ 24 w 292"/>
                  <a:gd name="T33" fmla="*/ 114 h 130"/>
                  <a:gd name="T34" fmla="*/ 0 w 292"/>
                  <a:gd name="T35" fmla="*/ 114 h 130"/>
                  <a:gd name="T36" fmla="*/ 0 w 292"/>
                  <a:gd name="T37" fmla="*/ 130 h 130"/>
                  <a:gd name="T38" fmla="*/ 292 w 292"/>
                  <a:gd name="T39" fmla="*/ 130 h 130"/>
                  <a:gd name="T40" fmla="*/ 292 w 292"/>
                  <a:gd name="T41" fmla="*/ 114 h 130"/>
                  <a:gd name="T42" fmla="*/ 235 w 292"/>
                  <a:gd name="T43" fmla="*/ 17 h 130"/>
                  <a:gd name="T44" fmla="*/ 251 w 292"/>
                  <a:gd name="T45" fmla="*/ 17 h 130"/>
                  <a:gd name="T46" fmla="*/ 251 w 292"/>
                  <a:gd name="T47" fmla="*/ 114 h 130"/>
                  <a:gd name="T48" fmla="*/ 235 w 292"/>
                  <a:gd name="T49" fmla="*/ 114 h 130"/>
                  <a:gd name="T50" fmla="*/ 235 w 292"/>
                  <a:gd name="T51" fmla="*/ 17 h 130"/>
                  <a:gd name="T52" fmla="*/ 170 w 292"/>
                  <a:gd name="T53" fmla="*/ 33 h 130"/>
                  <a:gd name="T54" fmla="*/ 186 w 292"/>
                  <a:gd name="T55" fmla="*/ 33 h 130"/>
                  <a:gd name="T56" fmla="*/ 186 w 292"/>
                  <a:gd name="T57" fmla="*/ 114 h 130"/>
                  <a:gd name="T58" fmla="*/ 170 w 292"/>
                  <a:gd name="T59" fmla="*/ 114 h 130"/>
                  <a:gd name="T60" fmla="*/ 170 w 292"/>
                  <a:gd name="T61" fmla="*/ 33 h 130"/>
                  <a:gd name="T62" fmla="*/ 105 w 292"/>
                  <a:gd name="T63" fmla="*/ 49 h 130"/>
                  <a:gd name="T64" fmla="*/ 122 w 292"/>
                  <a:gd name="T65" fmla="*/ 49 h 130"/>
                  <a:gd name="T66" fmla="*/ 122 w 292"/>
                  <a:gd name="T67" fmla="*/ 114 h 130"/>
                  <a:gd name="T68" fmla="*/ 105 w 292"/>
                  <a:gd name="T69" fmla="*/ 114 h 130"/>
                  <a:gd name="T70" fmla="*/ 105 w 292"/>
                  <a:gd name="T71" fmla="*/ 49 h 130"/>
                  <a:gd name="T72" fmla="*/ 41 w 292"/>
                  <a:gd name="T73" fmla="*/ 65 h 130"/>
                  <a:gd name="T74" fmla="*/ 57 w 292"/>
                  <a:gd name="T75" fmla="*/ 65 h 130"/>
                  <a:gd name="T76" fmla="*/ 57 w 292"/>
                  <a:gd name="T77" fmla="*/ 114 h 130"/>
                  <a:gd name="T78" fmla="*/ 41 w 292"/>
                  <a:gd name="T79" fmla="*/ 114 h 130"/>
                  <a:gd name="T80" fmla="*/ 41 w 292"/>
                  <a:gd name="T81"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2" h="130">
                    <a:moveTo>
                      <a:pt x="292" y="114"/>
                    </a:moveTo>
                    <a:lnTo>
                      <a:pt x="267" y="114"/>
                    </a:lnTo>
                    <a:lnTo>
                      <a:pt x="267" y="0"/>
                    </a:lnTo>
                    <a:lnTo>
                      <a:pt x="219" y="0"/>
                    </a:lnTo>
                    <a:lnTo>
                      <a:pt x="219" y="114"/>
                    </a:lnTo>
                    <a:lnTo>
                      <a:pt x="203" y="114"/>
                    </a:lnTo>
                    <a:lnTo>
                      <a:pt x="203" y="17"/>
                    </a:lnTo>
                    <a:lnTo>
                      <a:pt x="154" y="17"/>
                    </a:lnTo>
                    <a:lnTo>
                      <a:pt x="154" y="114"/>
                    </a:lnTo>
                    <a:lnTo>
                      <a:pt x="138" y="114"/>
                    </a:lnTo>
                    <a:lnTo>
                      <a:pt x="138" y="33"/>
                    </a:lnTo>
                    <a:lnTo>
                      <a:pt x="89" y="33"/>
                    </a:lnTo>
                    <a:lnTo>
                      <a:pt x="89" y="114"/>
                    </a:lnTo>
                    <a:lnTo>
                      <a:pt x="73" y="114"/>
                    </a:lnTo>
                    <a:lnTo>
                      <a:pt x="73" y="49"/>
                    </a:lnTo>
                    <a:lnTo>
                      <a:pt x="24" y="49"/>
                    </a:lnTo>
                    <a:lnTo>
                      <a:pt x="24" y="114"/>
                    </a:lnTo>
                    <a:lnTo>
                      <a:pt x="0" y="114"/>
                    </a:lnTo>
                    <a:lnTo>
                      <a:pt x="0" y="130"/>
                    </a:lnTo>
                    <a:lnTo>
                      <a:pt x="292" y="130"/>
                    </a:lnTo>
                    <a:lnTo>
                      <a:pt x="292" y="114"/>
                    </a:lnTo>
                    <a:close/>
                    <a:moveTo>
                      <a:pt x="235" y="17"/>
                    </a:moveTo>
                    <a:lnTo>
                      <a:pt x="251" y="17"/>
                    </a:lnTo>
                    <a:lnTo>
                      <a:pt x="251" y="114"/>
                    </a:lnTo>
                    <a:lnTo>
                      <a:pt x="235" y="114"/>
                    </a:lnTo>
                    <a:lnTo>
                      <a:pt x="235" y="17"/>
                    </a:lnTo>
                    <a:close/>
                    <a:moveTo>
                      <a:pt x="170" y="33"/>
                    </a:moveTo>
                    <a:lnTo>
                      <a:pt x="186" y="33"/>
                    </a:lnTo>
                    <a:lnTo>
                      <a:pt x="186" y="114"/>
                    </a:lnTo>
                    <a:lnTo>
                      <a:pt x="170" y="114"/>
                    </a:lnTo>
                    <a:lnTo>
                      <a:pt x="170" y="33"/>
                    </a:lnTo>
                    <a:close/>
                    <a:moveTo>
                      <a:pt x="105" y="49"/>
                    </a:moveTo>
                    <a:lnTo>
                      <a:pt x="122" y="49"/>
                    </a:lnTo>
                    <a:lnTo>
                      <a:pt x="122" y="114"/>
                    </a:lnTo>
                    <a:lnTo>
                      <a:pt x="105" y="114"/>
                    </a:lnTo>
                    <a:lnTo>
                      <a:pt x="105" y="49"/>
                    </a:lnTo>
                    <a:close/>
                    <a:moveTo>
                      <a:pt x="41" y="65"/>
                    </a:moveTo>
                    <a:lnTo>
                      <a:pt x="57" y="65"/>
                    </a:lnTo>
                    <a:lnTo>
                      <a:pt x="57" y="114"/>
                    </a:lnTo>
                    <a:lnTo>
                      <a:pt x="41" y="114"/>
                    </a:lnTo>
                    <a:lnTo>
                      <a:pt x="4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Rectangle 72"/>
              <p:cNvSpPr>
                <a:spLocks noChangeArrowheads="1"/>
              </p:cNvSpPr>
              <p:nvPr/>
            </p:nvSpPr>
            <p:spPr bwMode="auto">
              <a:xfrm>
                <a:off x="98" y="236"/>
                <a:ext cx="13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Rectangle 73"/>
              <p:cNvSpPr>
                <a:spLocks noChangeArrowheads="1"/>
              </p:cNvSpPr>
              <p:nvPr/>
            </p:nvSpPr>
            <p:spPr bwMode="auto">
              <a:xfrm>
                <a:off x="260" y="236"/>
                <a:ext cx="13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Rectangle 74"/>
              <p:cNvSpPr>
                <a:spLocks noChangeArrowheads="1"/>
              </p:cNvSpPr>
              <p:nvPr/>
            </p:nvSpPr>
            <p:spPr bwMode="auto">
              <a:xfrm>
                <a:off x="98" y="269"/>
                <a:ext cx="1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Rectangle 75"/>
              <p:cNvSpPr>
                <a:spLocks noChangeArrowheads="1"/>
              </p:cNvSpPr>
              <p:nvPr/>
            </p:nvSpPr>
            <p:spPr bwMode="auto">
              <a:xfrm>
                <a:off x="260" y="269"/>
                <a:ext cx="1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Rectangle 76"/>
              <p:cNvSpPr>
                <a:spLocks noChangeArrowheads="1"/>
              </p:cNvSpPr>
              <p:nvPr/>
            </p:nvSpPr>
            <p:spPr bwMode="auto">
              <a:xfrm>
                <a:off x="98" y="301"/>
                <a:ext cx="13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Rectangle 77"/>
              <p:cNvSpPr>
                <a:spLocks noChangeArrowheads="1"/>
              </p:cNvSpPr>
              <p:nvPr/>
            </p:nvSpPr>
            <p:spPr bwMode="auto">
              <a:xfrm>
                <a:off x="260" y="301"/>
                <a:ext cx="13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Rectangle 78"/>
              <p:cNvSpPr>
                <a:spLocks noChangeArrowheads="1"/>
              </p:cNvSpPr>
              <p:nvPr/>
            </p:nvSpPr>
            <p:spPr bwMode="auto">
              <a:xfrm>
                <a:off x="98" y="334"/>
                <a:ext cx="1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Rectangle 79"/>
              <p:cNvSpPr>
                <a:spLocks noChangeArrowheads="1"/>
              </p:cNvSpPr>
              <p:nvPr/>
            </p:nvSpPr>
            <p:spPr bwMode="auto">
              <a:xfrm>
                <a:off x="260" y="334"/>
                <a:ext cx="1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42" name="组合 41"/>
          <p:cNvGrpSpPr/>
          <p:nvPr/>
        </p:nvGrpSpPr>
        <p:grpSpPr>
          <a:xfrm>
            <a:off x="4613933" y="2194689"/>
            <a:ext cx="2976880" cy="3939411"/>
            <a:chOff x="4613933" y="1783209"/>
            <a:chExt cx="2976880" cy="3939411"/>
          </a:xfrm>
        </p:grpSpPr>
        <p:sp useBgFill="1">
          <p:nvSpPr>
            <p:cNvPr id="9" name="圆角矩形 8"/>
            <p:cNvSpPr/>
            <p:nvPr/>
          </p:nvSpPr>
          <p:spPr>
            <a:xfrm>
              <a:off x="4613933" y="1783209"/>
              <a:ext cx="2976880" cy="3939411"/>
            </a:xfrm>
            <a:prstGeom prst="roundRect">
              <a:avLst>
                <a:gd name="adj" fmla="val 4460"/>
              </a:avLst>
            </a:prstGeom>
            <a:effectLst>
              <a:innerShdw blurRad="317500">
                <a:schemeClr val="accent1">
                  <a:lumMod val="5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0000" tIns="1332000" rIns="360000" rtlCol="0" anchor="ctr"/>
            <a:lstStyle/>
            <a:p>
              <a:pPr algn="ctr">
                <a:lnSpc>
                  <a:spcPct val="150000"/>
                </a:lnSpc>
              </a:pPr>
              <a:endParaRPr lang="zh-CN" altLang="en-US" dirty="0">
                <a:cs typeface="+mn-ea"/>
                <a:sym typeface="+mn-lt"/>
              </a:endParaRPr>
            </a:p>
          </p:txBody>
        </p:sp>
        <p:sp>
          <p:nvSpPr>
            <p:cNvPr id="13" name="矩形 12"/>
            <p:cNvSpPr/>
            <p:nvPr/>
          </p:nvSpPr>
          <p:spPr>
            <a:xfrm>
              <a:off x="4771626" y="3453665"/>
              <a:ext cx="2661493" cy="1477328"/>
            </a:xfrm>
            <a:prstGeom prst="rect">
              <a:avLst/>
            </a:prstGeom>
          </p:spPr>
          <p:txBody>
            <a:bodyPr wrap="square">
              <a:spAutoFit/>
            </a:bodyPr>
            <a:lstStyle/>
            <a:p>
              <a:pPr algn="just">
                <a:lnSpc>
                  <a:spcPct val="150000"/>
                </a:lnSpc>
              </a:pPr>
              <a:r>
                <a:rPr lang="en-US" altLang="zh-CN" sz="2000" b="1" dirty="0">
                  <a:solidFill>
                    <a:srgbClr val="494949"/>
                  </a:solidFill>
                  <a:cs typeface="+mn-ea"/>
                  <a:sym typeface="+mn-lt"/>
                </a:rPr>
                <a:t>2.</a:t>
              </a:r>
              <a:r>
                <a:rPr lang="zh-CN" altLang="en-US" sz="2000" b="1" dirty="0">
                  <a:solidFill>
                    <a:srgbClr val="494949"/>
                  </a:solidFill>
                  <a:cs typeface="+mn-ea"/>
                  <a:sym typeface="+mn-lt"/>
                </a:rPr>
                <a:t>知道大气的结构，掌握对流层和平流层大气的特点。 </a:t>
              </a:r>
              <a:endParaRPr lang="en-US" altLang="zh-CN" sz="2000" b="1" dirty="0">
                <a:solidFill>
                  <a:srgbClr val="494949"/>
                </a:solidFill>
                <a:cs typeface="+mn-ea"/>
                <a:sym typeface="+mn-lt"/>
              </a:endParaRPr>
            </a:p>
          </p:txBody>
        </p:sp>
        <p:grpSp>
          <p:nvGrpSpPr>
            <p:cNvPr id="17" name="Group 28"/>
            <p:cNvGrpSpPr>
              <a:grpSpLocks noChangeAspect="1"/>
            </p:cNvGrpSpPr>
            <p:nvPr/>
          </p:nvGrpSpPr>
          <p:grpSpPr bwMode="auto">
            <a:xfrm>
              <a:off x="5595017" y="1988807"/>
              <a:ext cx="1014710" cy="1080000"/>
              <a:chOff x="3" y="3"/>
              <a:chExt cx="746" cy="794"/>
            </a:xfrm>
            <a:solidFill>
              <a:schemeClr val="accent5">
                <a:lumMod val="50000"/>
              </a:schemeClr>
            </a:solidFill>
          </p:grpSpPr>
          <p:sp>
            <p:nvSpPr>
              <p:cNvPr id="18" name="Freeform 29"/>
              <p:cNvSpPr>
                <a:spLocks noEditPoints="1"/>
              </p:cNvSpPr>
              <p:nvPr/>
            </p:nvSpPr>
            <p:spPr bwMode="auto">
              <a:xfrm>
                <a:off x="3" y="3"/>
                <a:ext cx="746" cy="794"/>
              </a:xfrm>
              <a:custGeom>
                <a:avLst/>
                <a:gdLst>
                  <a:gd name="T0" fmla="*/ 349 w 370"/>
                  <a:gd name="T1" fmla="*/ 0 h 394"/>
                  <a:gd name="T2" fmla="*/ 21 w 370"/>
                  <a:gd name="T3" fmla="*/ 0 h 394"/>
                  <a:gd name="T4" fmla="*/ 0 w 370"/>
                  <a:gd name="T5" fmla="*/ 21 h 394"/>
                  <a:gd name="T6" fmla="*/ 0 w 370"/>
                  <a:gd name="T7" fmla="*/ 227 h 394"/>
                  <a:gd name="T8" fmla="*/ 21 w 370"/>
                  <a:gd name="T9" fmla="*/ 248 h 394"/>
                  <a:gd name="T10" fmla="*/ 169 w 370"/>
                  <a:gd name="T11" fmla="*/ 248 h 394"/>
                  <a:gd name="T12" fmla="*/ 90 w 370"/>
                  <a:gd name="T13" fmla="*/ 358 h 394"/>
                  <a:gd name="T14" fmla="*/ 92 w 370"/>
                  <a:gd name="T15" fmla="*/ 369 h 394"/>
                  <a:gd name="T16" fmla="*/ 103 w 370"/>
                  <a:gd name="T17" fmla="*/ 367 h 394"/>
                  <a:gd name="T18" fmla="*/ 177 w 370"/>
                  <a:gd name="T19" fmla="*/ 265 h 394"/>
                  <a:gd name="T20" fmla="*/ 177 w 370"/>
                  <a:gd name="T21" fmla="*/ 386 h 394"/>
                  <a:gd name="T22" fmla="*/ 185 w 370"/>
                  <a:gd name="T23" fmla="*/ 394 h 394"/>
                  <a:gd name="T24" fmla="*/ 193 w 370"/>
                  <a:gd name="T25" fmla="*/ 386 h 394"/>
                  <a:gd name="T26" fmla="*/ 193 w 370"/>
                  <a:gd name="T27" fmla="*/ 265 h 394"/>
                  <a:gd name="T28" fmla="*/ 267 w 370"/>
                  <a:gd name="T29" fmla="*/ 367 h 394"/>
                  <a:gd name="T30" fmla="*/ 278 w 370"/>
                  <a:gd name="T31" fmla="*/ 369 h 394"/>
                  <a:gd name="T32" fmla="*/ 280 w 370"/>
                  <a:gd name="T33" fmla="*/ 358 h 394"/>
                  <a:gd name="T34" fmla="*/ 201 w 370"/>
                  <a:gd name="T35" fmla="*/ 248 h 394"/>
                  <a:gd name="T36" fmla="*/ 349 w 370"/>
                  <a:gd name="T37" fmla="*/ 248 h 394"/>
                  <a:gd name="T38" fmla="*/ 370 w 370"/>
                  <a:gd name="T39" fmla="*/ 227 h 394"/>
                  <a:gd name="T40" fmla="*/ 370 w 370"/>
                  <a:gd name="T41" fmla="*/ 21 h 394"/>
                  <a:gd name="T42" fmla="*/ 349 w 370"/>
                  <a:gd name="T43" fmla="*/ 0 h 394"/>
                  <a:gd name="T44" fmla="*/ 354 w 370"/>
                  <a:gd name="T45" fmla="*/ 227 h 394"/>
                  <a:gd name="T46" fmla="*/ 349 w 370"/>
                  <a:gd name="T47" fmla="*/ 231 h 394"/>
                  <a:gd name="T48" fmla="*/ 21 w 370"/>
                  <a:gd name="T49" fmla="*/ 231 h 394"/>
                  <a:gd name="T50" fmla="*/ 16 w 370"/>
                  <a:gd name="T51" fmla="*/ 227 h 394"/>
                  <a:gd name="T52" fmla="*/ 16 w 370"/>
                  <a:gd name="T53" fmla="*/ 21 h 394"/>
                  <a:gd name="T54" fmla="*/ 21 w 370"/>
                  <a:gd name="T55" fmla="*/ 16 h 394"/>
                  <a:gd name="T56" fmla="*/ 350 w 370"/>
                  <a:gd name="T57" fmla="*/ 16 h 394"/>
                  <a:gd name="T58" fmla="*/ 355 w 370"/>
                  <a:gd name="T59" fmla="*/ 21 h 394"/>
                  <a:gd name="T60" fmla="*/ 355 w 370"/>
                  <a:gd name="T61" fmla="*/ 227 h 394"/>
                  <a:gd name="T62" fmla="*/ 354 w 370"/>
                  <a:gd name="T63" fmla="*/ 22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0" h="394">
                    <a:moveTo>
                      <a:pt x="349" y="0"/>
                    </a:moveTo>
                    <a:cubicBezTo>
                      <a:pt x="21" y="0"/>
                      <a:pt x="21" y="0"/>
                      <a:pt x="21" y="0"/>
                    </a:cubicBezTo>
                    <a:cubicBezTo>
                      <a:pt x="9" y="0"/>
                      <a:pt x="0" y="9"/>
                      <a:pt x="0" y="21"/>
                    </a:cubicBezTo>
                    <a:cubicBezTo>
                      <a:pt x="0" y="227"/>
                      <a:pt x="0" y="227"/>
                      <a:pt x="0" y="227"/>
                    </a:cubicBezTo>
                    <a:cubicBezTo>
                      <a:pt x="0" y="239"/>
                      <a:pt x="9" y="248"/>
                      <a:pt x="21" y="248"/>
                    </a:cubicBezTo>
                    <a:cubicBezTo>
                      <a:pt x="169" y="248"/>
                      <a:pt x="169" y="248"/>
                      <a:pt x="169" y="248"/>
                    </a:cubicBezTo>
                    <a:cubicBezTo>
                      <a:pt x="90" y="358"/>
                      <a:pt x="90" y="358"/>
                      <a:pt x="90" y="358"/>
                    </a:cubicBezTo>
                    <a:cubicBezTo>
                      <a:pt x="88" y="361"/>
                      <a:pt x="89" y="366"/>
                      <a:pt x="92" y="369"/>
                    </a:cubicBezTo>
                    <a:cubicBezTo>
                      <a:pt x="96" y="371"/>
                      <a:pt x="101" y="371"/>
                      <a:pt x="103" y="367"/>
                    </a:cubicBezTo>
                    <a:cubicBezTo>
                      <a:pt x="177" y="265"/>
                      <a:pt x="177" y="265"/>
                      <a:pt x="177" y="265"/>
                    </a:cubicBezTo>
                    <a:cubicBezTo>
                      <a:pt x="177" y="386"/>
                      <a:pt x="177" y="386"/>
                      <a:pt x="177" y="386"/>
                    </a:cubicBezTo>
                    <a:cubicBezTo>
                      <a:pt x="177" y="391"/>
                      <a:pt x="181" y="394"/>
                      <a:pt x="185" y="394"/>
                    </a:cubicBezTo>
                    <a:cubicBezTo>
                      <a:pt x="189" y="394"/>
                      <a:pt x="193" y="391"/>
                      <a:pt x="193" y="386"/>
                    </a:cubicBezTo>
                    <a:cubicBezTo>
                      <a:pt x="193" y="265"/>
                      <a:pt x="193" y="265"/>
                      <a:pt x="193" y="265"/>
                    </a:cubicBezTo>
                    <a:cubicBezTo>
                      <a:pt x="267" y="367"/>
                      <a:pt x="267" y="367"/>
                      <a:pt x="267" y="367"/>
                    </a:cubicBezTo>
                    <a:cubicBezTo>
                      <a:pt x="269" y="371"/>
                      <a:pt x="274" y="371"/>
                      <a:pt x="278" y="369"/>
                    </a:cubicBezTo>
                    <a:cubicBezTo>
                      <a:pt x="281" y="367"/>
                      <a:pt x="282" y="361"/>
                      <a:pt x="280" y="358"/>
                    </a:cubicBezTo>
                    <a:cubicBezTo>
                      <a:pt x="201" y="248"/>
                      <a:pt x="201" y="248"/>
                      <a:pt x="201" y="248"/>
                    </a:cubicBezTo>
                    <a:cubicBezTo>
                      <a:pt x="349" y="248"/>
                      <a:pt x="349" y="248"/>
                      <a:pt x="349" y="248"/>
                    </a:cubicBezTo>
                    <a:cubicBezTo>
                      <a:pt x="361" y="248"/>
                      <a:pt x="370" y="239"/>
                      <a:pt x="370" y="227"/>
                    </a:cubicBezTo>
                    <a:cubicBezTo>
                      <a:pt x="370" y="21"/>
                      <a:pt x="370" y="21"/>
                      <a:pt x="370" y="21"/>
                    </a:cubicBezTo>
                    <a:cubicBezTo>
                      <a:pt x="370" y="9"/>
                      <a:pt x="361" y="0"/>
                      <a:pt x="349" y="0"/>
                    </a:cubicBezTo>
                    <a:close/>
                    <a:moveTo>
                      <a:pt x="354" y="227"/>
                    </a:moveTo>
                    <a:cubicBezTo>
                      <a:pt x="354" y="229"/>
                      <a:pt x="352" y="231"/>
                      <a:pt x="349" y="231"/>
                    </a:cubicBezTo>
                    <a:cubicBezTo>
                      <a:pt x="21" y="231"/>
                      <a:pt x="21" y="231"/>
                      <a:pt x="21" y="231"/>
                    </a:cubicBezTo>
                    <a:cubicBezTo>
                      <a:pt x="18" y="231"/>
                      <a:pt x="16" y="229"/>
                      <a:pt x="16" y="227"/>
                    </a:cubicBezTo>
                    <a:cubicBezTo>
                      <a:pt x="16" y="21"/>
                      <a:pt x="16" y="21"/>
                      <a:pt x="16" y="21"/>
                    </a:cubicBezTo>
                    <a:cubicBezTo>
                      <a:pt x="16" y="18"/>
                      <a:pt x="18" y="16"/>
                      <a:pt x="21" y="16"/>
                    </a:cubicBezTo>
                    <a:cubicBezTo>
                      <a:pt x="350" y="16"/>
                      <a:pt x="350" y="16"/>
                      <a:pt x="350" y="16"/>
                    </a:cubicBezTo>
                    <a:cubicBezTo>
                      <a:pt x="353" y="16"/>
                      <a:pt x="355" y="18"/>
                      <a:pt x="355" y="21"/>
                    </a:cubicBezTo>
                    <a:cubicBezTo>
                      <a:pt x="355" y="227"/>
                      <a:pt x="355" y="227"/>
                      <a:pt x="355" y="227"/>
                    </a:cubicBezTo>
                    <a:lnTo>
                      <a:pt x="354" y="2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30"/>
              <p:cNvSpPr/>
              <p:nvPr/>
            </p:nvSpPr>
            <p:spPr bwMode="auto">
              <a:xfrm>
                <a:off x="90" y="249"/>
                <a:ext cx="72" cy="195"/>
              </a:xfrm>
              <a:custGeom>
                <a:avLst/>
                <a:gdLst>
                  <a:gd name="T0" fmla="*/ 32 w 36"/>
                  <a:gd name="T1" fmla="*/ 97 h 97"/>
                  <a:gd name="T2" fmla="*/ 4 w 36"/>
                  <a:gd name="T3" fmla="*/ 97 h 97"/>
                  <a:gd name="T4" fmla="*/ 0 w 36"/>
                  <a:gd name="T5" fmla="*/ 93 h 97"/>
                  <a:gd name="T6" fmla="*/ 0 w 36"/>
                  <a:gd name="T7" fmla="*/ 4 h 97"/>
                  <a:gd name="T8" fmla="*/ 4 w 36"/>
                  <a:gd name="T9" fmla="*/ 0 h 97"/>
                  <a:gd name="T10" fmla="*/ 32 w 36"/>
                  <a:gd name="T11" fmla="*/ 0 h 97"/>
                  <a:gd name="T12" fmla="*/ 36 w 36"/>
                  <a:gd name="T13" fmla="*/ 4 h 97"/>
                  <a:gd name="T14" fmla="*/ 36 w 36"/>
                  <a:gd name="T15" fmla="*/ 93 h 97"/>
                  <a:gd name="T16" fmla="*/ 32 w 36"/>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7">
                    <a:moveTo>
                      <a:pt x="32" y="97"/>
                    </a:moveTo>
                    <a:cubicBezTo>
                      <a:pt x="4" y="97"/>
                      <a:pt x="4" y="97"/>
                      <a:pt x="4" y="97"/>
                    </a:cubicBezTo>
                    <a:cubicBezTo>
                      <a:pt x="1" y="97"/>
                      <a:pt x="0" y="95"/>
                      <a:pt x="0" y="93"/>
                    </a:cubicBezTo>
                    <a:cubicBezTo>
                      <a:pt x="0" y="4"/>
                      <a:pt x="0" y="4"/>
                      <a:pt x="0" y="4"/>
                    </a:cubicBezTo>
                    <a:cubicBezTo>
                      <a:pt x="0" y="2"/>
                      <a:pt x="2" y="0"/>
                      <a:pt x="4" y="0"/>
                    </a:cubicBezTo>
                    <a:cubicBezTo>
                      <a:pt x="32" y="0"/>
                      <a:pt x="32" y="0"/>
                      <a:pt x="32" y="0"/>
                    </a:cubicBezTo>
                    <a:cubicBezTo>
                      <a:pt x="34" y="0"/>
                      <a:pt x="36" y="2"/>
                      <a:pt x="36" y="4"/>
                    </a:cubicBezTo>
                    <a:cubicBezTo>
                      <a:pt x="36" y="93"/>
                      <a:pt x="36" y="93"/>
                      <a:pt x="36" y="93"/>
                    </a:cubicBezTo>
                    <a:cubicBezTo>
                      <a:pt x="36" y="95"/>
                      <a:pt x="34" y="97"/>
                      <a:pt x="3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31"/>
              <p:cNvSpPr/>
              <p:nvPr/>
            </p:nvSpPr>
            <p:spPr bwMode="auto">
              <a:xfrm>
                <a:off x="195" y="187"/>
                <a:ext cx="72" cy="257"/>
              </a:xfrm>
              <a:custGeom>
                <a:avLst/>
                <a:gdLst>
                  <a:gd name="T0" fmla="*/ 32 w 36"/>
                  <a:gd name="T1" fmla="*/ 128 h 128"/>
                  <a:gd name="T2" fmla="*/ 4 w 36"/>
                  <a:gd name="T3" fmla="*/ 128 h 128"/>
                  <a:gd name="T4" fmla="*/ 0 w 36"/>
                  <a:gd name="T5" fmla="*/ 124 h 128"/>
                  <a:gd name="T6" fmla="*/ 0 w 36"/>
                  <a:gd name="T7" fmla="*/ 4 h 128"/>
                  <a:gd name="T8" fmla="*/ 4 w 36"/>
                  <a:gd name="T9" fmla="*/ 0 h 128"/>
                  <a:gd name="T10" fmla="*/ 32 w 36"/>
                  <a:gd name="T11" fmla="*/ 0 h 128"/>
                  <a:gd name="T12" fmla="*/ 36 w 36"/>
                  <a:gd name="T13" fmla="*/ 4 h 128"/>
                  <a:gd name="T14" fmla="*/ 36 w 36"/>
                  <a:gd name="T15" fmla="*/ 124 h 128"/>
                  <a:gd name="T16" fmla="*/ 32 w 3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8">
                    <a:moveTo>
                      <a:pt x="32" y="128"/>
                    </a:moveTo>
                    <a:cubicBezTo>
                      <a:pt x="4" y="128"/>
                      <a:pt x="4" y="128"/>
                      <a:pt x="4" y="128"/>
                    </a:cubicBezTo>
                    <a:cubicBezTo>
                      <a:pt x="1" y="128"/>
                      <a:pt x="0" y="126"/>
                      <a:pt x="0" y="124"/>
                    </a:cubicBezTo>
                    <a:cubicBezTo>
                      <a:pt x="0" y="4"/>
                      <a:pt x="0" y="4"/>
                      <a:pt x="0" y="4"/>
                    </a:cubicBezTo>
                    <a:cubicBezTo>
                      <a:pt x="0" y="2"/>
                      <a:pt x="2" y="0"/>
                      <a:pt x="4" y="0"/>
                    </a:cubicBezTo>
                    <a:cubicBezTo>
                      <a:pt x="32" y="0"/>
                      <a:pt x="32" y="0"/>
                      <a:pt x="32" y="0"/>
                    </a:cubicBezTo>
                    <a:cubicBezTo>
                      <a:pt x="34" y="0"/>
                      <a:pt x="36" y="2"/>
                      <a:pt x="36" y="4"/>
                    </a:cubicBezTo>
                    <a:cubicBezTo>
                      <a:pt x="36" y="124"/>
                      <a:pt x="36" y="124"/>
                      <a:pt x="36" y="124"/>
                    </a:cubicBezTo>
                    <a:cubicBezTo>
                      <a:pt x="36" y="126"/>
                      <a:pt x="34" y="128"/>
                      <a:pt x="32"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32"/>
              <p:cNvSpPr/>
              <p:nvPr/>
            </p:nvSpPr>
            <p:spPr bwMode="auto">
              <a:xfrm>
                <a:off x="299" y="275"/>
                <a:ext cx="73" cy="169"/>
              </a:xfrm>
              <a:custGeom>
                <a:avLst/>
                <a:gdLst>
                  <a:gd name="T0" fmla="*/ 32 w 36"/>
                  <a:gd name="T1" fmla="*/ 84 h 84"/>
                  <a:gd name="T2" fmla="*/ 4 w 36"/>
                  <a:gd name="T3" fmla="*/ 84 h 84"/>
                  <a:gd name="T4" fmla="*/ 0 w 36"/>
                  <a:gd name="T5" fmla="*/ 80 h 84"/>
                  <a:gd name="T6" fmla="*/ 0 w 36"/>
                  <a:gd name="T7" fmla="*/ 4 h 84"/>
                  <a:gd name="T8" fmla="*/ 4 w 36"/>
                  <a:gd name="T9" fmla="*/ 0 h 84"/>
                  <a:gd name="T10" fmla="*/ 32 w 36"/>
                  <a:gd name="T11" fmla="*/ 0 h 84"/>
                  <a:gd name="T12" fmla="*/ 36 w 36"/>
                  <a:gd name="T13" fmla="*/ 4 h 84"/>
                  <a:gd name="T14" fmla="*/ 36 w 36"/>
                  <a:gd name="T15" fmla="*/ 80 h 84"/>
                  <a:gd name="T16" fmla="*/ 32 w 36"/>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84">
                    <a:moveTo>
                      <a:pt x="32" y="84"/>
                    </a:moveTo>
                    <a:cubicBezTo>
                      <a:pt x="4" y="84"/>
                      <a:pt x="4" y="84"/>
                      <a:pt x="4" y="84"/>
                    </a:cubicBezTo>
                    <a:cubicBezTo>
                      <a:pt x="1" y="84"/>
                      <a:pt x="0" y="82"/>
                      <a:pt x="0" y="80"/>
                    </a:cubicBezTo>
                    <a:cubicBezTo>
                      <a:pt x="0" y="4"/>
                      <a:pt x="0" y="4"/>
                      <a:pt x="0" y="4"/>
                    </a:cubicBezTo>
                    <a:cubicBezTo>
                      <a:pt x="0" y="1"/>
                      <a:pt x="2" y="0"/>
                      <a:pt x="4" y="0"/>
                    </a:cubicBezTo>
                    <a:cubicBezTo>
                      <a:pt x="32" y="0"/>
                      <a:pt x="32" y="0"/>
                      <a:pt x="32" y="0"/>
                    </a:cubicBezTo>
                    <a:cubicBezTo>
                      <a:pt x="34" y="0"/>
                      <a:pt x="36" y="2"/>
                      <a:pt x="36" y="4"/>
                    </a:cubicBezTo>
                    <a:cubicBezTo>
                      <a:pt x="36" y="80"/>
                      <a:pt x="36" y="80"/>
                      <a:pt x="36" y="80"/>
                    </a:cubicBezTo>
                    <a:cubicBezTo>
                      <a:pt x="36" y="82"/>
                      <a:pt x="34" y="84"/>
                      <a:pt x="3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33"/>
              <p:cNvSpPr/>
              <p:nvPr/>
            </p:nvSpPr>
            <p:spPr bwMode="auto">
              <a:xfrm>
                <a:off x="94" y="47"/>
                <a:ext cx="484" cy="194"/>
              </a:xfrm>
              <a:custGeom>
                <a:avLst/>
                <a:gdLst>
                  <a:gd name="T0" fmla="*/ 224 w 240"/>
                  <a:gd name="T1" fmla="*/ 0 h 96"/>
                  <a:gd name="T2" fmla="*/ 208 w 240"/>
                  <a:gd name="T3" fmla="*/ 16 h 96"/>
                  <a:gd name="T4" fmla="*/ 208 w 240"/>
                  <a:gd name="T5" fmla="*/ 20 h 96"/>
                  <a:gd name="T6" fmla="*/ 180 w 240"/>
                  <a:gd name="T7" fmla="*/ 42 h 96"/>
                  <a:gd name="T8" fmla="*/ 172 w 240"/>
                  <a:gd name="T9" fmla="*/ 40 h 96"/>
                  <a:gd name="T10" fmla="*/ 156 w 240"/>
                  <a:gd name="T11" fmla="*/ 56 h 96"/>
                  <a:gd name="T12" fmla="*/ 156 w 240"/>
                  <a:gd name="T13" fmla="*/ 57 h 96"/>
                  <a:gd name="T14" fmla="*/ 131 w 240"/>
                  <a:gd name="T15" fmla="*/ 68 h 96"/>
                  <a:gd name="T16" fmla="*/ 120 w 240"/>
                  <a:gd name="T17" fmla="*/ 64 h 96"/>
                  <a:gd name="T18" fmla="*/ 112 w 240"/>
                  <a:gd name="T19" fmla="*/ 66 h 96"/>
                  <a:gd name="T20" fmla="*/ 83 w 240"/>
                  <a:gd name="T21" fmla="*/ 41 h 96"/>
                  <a:gd name="T22" fmla="*/ 84 w 240"/>
                  <a:gd name="T23" fmla="*/ 36 h 96"/>
                  <a:gd name="T24" fmla="*/ 68 w 240"/>
                  <a:gd name="T25" fmla="*/ 20 h 96"/>
                  <a:gd name="T26" fmla="*/ 52 w 240"/>
                  <a:gd name="T27" fmla="*/ 36 h 96"/>
                  <a:gd name="T28" fmla="*/ 52 w 240"/>
                  <a:gd name="T29" fmla="*/ 39 h 96"/>
                  <a:gd name="T30" fmla="*/ 25 w 240"/>
                  <a:gd name="T31" fmla="*/ 55 h 96"/>
                  <a:gd name="T32" fmla="*/ 16 w 240"/>
                  <a:gd name="T33" fmla="*/ 52 h 96"/>
                  <a:gd name="T34" fmla="*/ 0 w 240"/>
                  <a:gd name="T35" fmla="*/ 68 h 96"/>
                  <a:gd name="T36" fmla="*/ 16 w 240"/>
                  <a:gd name="T37" fmla="*/ 84 h 96"/>
                  <a:gd name="T38" fmla="*/ 32 w 240"/>
                  <a:gd name="T39" fmla="*/ 68 h 96"/>
                  <a:gd name="T40" fmla="*/ 31 w 240"/>
                  <a:gd name="T41" fmla="*/ 65 h 96"/>
                  <a:gd name="T42" fmla="*/ 58 w 240"/>
                  <a:gd name="T43" fmla="*/ 49 h 96"/>
                  <a:gd name="T44" fmla="*/ 68 w 240"/>
                  <a:gd name="T45" fmla="*/ 52 h 96"/>
                  <a:gd name="T46" fmla="*/ 75 w 240"/>
                  <a:gd name="T47" fmla="*/ 50 h 96"/>
                  <a:gd name="T48" fmla="*/ 105 w 240"/>
                  <a:gd name="T49" fmla="*/ 75 h 96"/>
                  <a:gd name="T50" fmla="*/ 104 w 240"/>
                  <a:gd name="T51" fmla="*/ 80 h 96"/>
                  <a:gd name="T52" fmla="*/ 120 w 240"/>
                  <a:gd name="T53" fmla="*/ 96 h 96"/>
                  <a:gd name="T54" fmla="*/ 136 w 240"/>
                  <a:gd name="T55" fmla="*/ 80 h 96"/>
                  <a:gd name="T56" fmla="*/ 136 w 240"/>
                  <a:gd name="T57" fmla="*/ 79 h 96"/>
                  <a:gd name="T58" fmla="*/ 161 w 240"/>
                  <a:gd name="T59" fmla="*/ 67 h 96"/>
                  <a:gd name="T60" fmla="*/ 172 w 240"/>
                  <a:gd name="T61" fmla="*/ 72 h 96"/>
                  <a:gd name="T62" fmla="*/ 188 w 240"/>
                  <a:gd name="T63" fmla="*/ 56 h 96"/>
                  <a:gd name="T64" fmla="*/ 187 w 240"/>
                  <a:gd name="T65" fmla="*/ 51 h 96"/>
                  <a:gd name="T66" fmla="*/ 216 w 240"/>
                  <a:gd name="T67" fmla="*/ 29 h 96"/>
                  <a:gd name="T68" fmla="*/ 224 w 240"/>
                  <a:gd name="T69" fmla="*/ 32 h 96"/>
                  <a:gd name="T70" fmla="*/ 240 w 240"/>
                  <a:gd name="T71" fmla="*/ 16 h 96"/>
                  <a:gd name="T72" fmla="*/ 224 w 240"/>
                  <a:gd name="T7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0" h="96">
                    <a:moveTo>
                      <a:pt x="224" y="0"/>
                    </a:moveTo>
                    <a:cubicBezTo>
                      <a:pt x="215" y="0"/>
                      <a:pt x="208" y="7"/>
                      <a:pt x="208" y="16"/>
                    </a:cubicBezTo>
                    <a:cubicBezTo>
                      <a:pt x="208" y="17"/>
                      <a:pt x="208" y="19"/>
                      <a:pt x="208" y="20"/>
                    </a:cubicBezTo>
                    <a:cubicBezTo>
                      <a:pt x="180" y="42"/>
                      <a:pt x="180" y="42"/>
                      <a:pt x="180" y="42"/>
                    </a:cubicBezTo>
                    <a:cubicBezTo>
                      <a:pt x="178" y="41"/>
                      <a:pt x="175" y="40"/>
                      <a:pt x="172" y="40"/>
                    </a:cubicBezTo>
                    <a:cubicBezTo>
                      <a:pt x="163" y="40"/>
                      <a:pt x="156" y="47"/>
                      <a:pt x="156" y="56"/>
                    </a:cubicBezTo>
                    <a:cubicBezTo>
                      <a:pt x="156" y="56"/>
                      <a:pt x="156" y="56"/>
                      <a:pt x="156" y="57"/>
                    </a:cubicBezTo>
                    <a:cubicBezTo>
                      <a:pt x="131" y="68"/>
                      <a:pt x="131" y="68"/>
                      <a:pt x="131" y="68"/>
                    </a:cubicBezTo>
                    <a:cubicBezTo>
                      <a:pt x="128" y="65"/>
                      <a:pt x="124" y="64"/>
                      <a:pt x="120" y="64"/>
                    </a:cubicBezTo>
                    <a:cubicBezTo>
                      <a:pt x="117" y="64"/>
                      <a:pt x="115" y="65"/>
                      <a:pt x="112" y="66"/>
                    </a:cubicBezTo>
                    <a:cubicBezTo>
                      <a:pt x="83" y="41"/>
                      <a:pt x="83" y="41"/>
                      <a:pt x="83" y="41"/>
                    </a:cubicBezTo>
                    <a:cubicBezTo>
                      <a:pt x="83" y="39"/>
                      <a:pt x="84" y="38"/>
                      <a:pt x="84" y="36"/>
                    </a:cubicBezTo>
                    <a:cubicBezTo>
                      <a:pt x="84" y="27"/>
                      <a:pt x="76" y="20"/>
                      <a:pt x="68" y="20"/>
                    </a:cubicBezTo>
                    <a:cubicBezTo>
                      <a:pt x="59" y="20"/>
                      <a:pt x="52" y="27"/>
                      <a:pt x="52" y="36"/>
                    </a:cubicBezTo>
                    <a:cubicBezTo>
                      <a:pt x="52" y="37"/>
                      <a:pt x="52" y="38"/>
                      <a:pt x="52" y="39"/>
                    </a:cubicBezTo>
                    <a:cubicBezTo>
                      <a:pt x="25" y="55"/>
                      <a:pt x="25" y="55"/>
                      <a:pt x="25" y="55"/>
                    </a:cubicBezTo>
                    <a:cubicBezTo>
                      <a:pt x="22" y="53"/>
                      <a:pt x="19" y="52"/>
                      <a:pt x="16" y="52"/>
                    </a:cubicBezTo>
                    <a:cubicBezTo>
                      <a:pt x="7" y="52"/>
                      <a:pt x="0" y="59"/>
                      <a:pt x="0" y="68"/>
                    </a:cubicBezTo>
                    <a:cubicBezTo>
                      <a:pt x="0" y="77"/>
                      <a:pt x="7" y="84"/>
                      <a:pt x="16" y="84"/>
                    </a:cubicBezTo>
                    <a:cubicBezTo>
                      <a:pt x="24" y="84"/>
                      <a:pt x="32" y="77"/>
                      <a:pt x="32" y="68"/>
                    </a:cubicBezTo>
                    <a:cubicBezTo>
                      <a:pt x="32" y="67"/>
                      <a:pt x="32" y="67"/>
                      <a:pt x="31" y="65"/>
                    </a:cubicBezTo>
                    <a:cubicBezTo>
                      <a:pt x="58" y="49"/>
                      <a:pt x="58" y="49"/>
                      <a:pt x="58" y="49"/>
                    </a:cubicBezTo>
                    <a:cubicBezTo>
                      <a:pt x="61" y="51"/>
                      <a:pt x="64" y="52"/>
                      <a:pt x="68" y="52"/>
                    </a:cubicBezTo>
                    <a:cubicBezTo>
                      <a:pt x="70" y="52"/>
                      <a:pt x="73" y="51"/>
                      <a:pt x="75" y="50"/>
                    </a:cubicBezTo>
                    <a:cubicBezTo>
                      <a:pt x="105" y="75"/>
                      <a:pt x="105" y="75"/>
                      <a:pt x="105" y="75"/>
                    </a:cubicBezTo>
                    <a:cubicBezTo>
                      <a:pt x="104" y="77"/>
                      <a:pt x="104" y="78"/>
                      <a:pt x="104" y="80"/>
                    </a:cubicBezTo>
                    <a:cubicBezTo>
                      <a:pt x="104" y="89"/>
                      <a:pt x="111" y="96"/>
                      <a:pt x="120" y="96"/>
                    </a:cubicBezTo>
                    <a:cubicBezTo>
                      <a:pt x="129" y="96"/>
                      <a:pt x="136" y="89"/>
                      <a:pt x="136" y="80"/>
                    </a:cubicBezTo>
                    <a:cubicBezTo>
                      <a:pt x="136" y="79"/>
                      <a:pt x="136" y="79"/>
                      <a:pt x="136" y="79"/>
                    </a:cubicBezTo>
                    <a:cubicBezTo>
                      <a:pt x="161" y="67"/>
                      <a:pt x="161" y="67"/>
                      <a:pt x="161" y="67"/>
                    </a:cubicBezTo>
                    <a:cubicBezTo>
                      <a:pt x="164" y="70"/>
                      <a:pt x="168" y="72"/>
                      <a:pt x="172" y="72"/>
                    </a:cubicBezTo>
                    <a:cubicBezTo>
                      <a:pt x="181" y="72"/>
                      <a:pt x="188" y="65"/>
                      <a:pt x="188" y="56"/>
                    </a:cubicBezTo>
                    <a:cubicBezTo>
                      <a:pt x="188" y="54"/>
                      <a:pt x="188" y="53"/>
                      <a:pt x="187" y="51"/>
                    </a:cubicBezTo>
                    <a:cubicBezTo>
                      <a:pt x="216" y="29"/>
                      <a:pt x="216" y="29"/>
                      <a:pt x="216" y="29"/>
                    </a:cubicBezTo>
                    <a:cubicBezTo>
                      <a:pt x="218" y="31"/>
                      <a:pt x="221" y="32"/>
                      <a:pt x="224" y="32"/>
                    </a:cubicBezTo>
                    <a:cubicBezTo>
                      <a:pt x="233" y="32"/>
                      <a:pt x="240" y="25"/>
                      <a:pt x="240" y="16"/>
                    </a:cubicBezTo>
                    <a:cubicBezTo>
                      <a:pt x="240" y="7"/>
                      <a:pt x="232" y="0"/>
                      <a:pt x="2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34"/>
              <p:cNvSpPr/>
              <p:nvPr/>
            </p:nvSpPr>
            <p:spPr bwMode="auto">
              <a:xfrm>
                <a:off x="404" y="225"/>
                <a:ext cx="73" cy="217"/>
              </a:xfrm>
              <a:custGeom>
                <a:avLst/>
                <a:gdLst>
                  <a:gd name="T0" fmla="*/ 9 w 36"/>
                  <a:gd name="T1" fmla="*/ 57 h 108"/>
                  <a:gd name="T2" fmla="*/ 36 w 36"/>
                  <a:gd name="T3" fmla="*/ 5 h 108"/>
                  <a:gd name="T4" fmla="*/ 36 w 36"/>
                  <a:gd name="T5" fmla="*/ 4 h 108"/>
                  <a:gd name="T6" fmla="*/ 32 w 36"/>
                  <a:gd name="T7" fmla="*/ 0 h 108"/>
                  <a:gd name="T8" fmla="*/ 4 w 36"/>
                  <a:gd name="T9" fmla="*/ 0 h 108"/>
                  <a:gd name="T10" fmla="*/ 0 w 36"/>
                  <a:gd name="T11" fmla="*/ 4 h 108"/>
                  <a:gd name="T12" fmla="*/ 0 w 36"/>
                  <a:gd name="T13" fmla="*/ 104 h 108"/>
                  <a:gd name="T14" fmla="*/ 4 w 36"/>
                  <a:gd name="T15" fmla="*/ 108 h 108"/>
                  <a:gd name="T16" fmla="*/ 32 w 36"/>
                  <a:gd name="T17" fmla="*/ 108 h 108"/>
                  <a:gd name="T18" fmla="*/ 35 w 36"/>
                  <a:gd name="T19" fmla="*/ 107 h 108"/>
                  <a:gd name="T20" fmla="*/ 9 w 36"/>
                  <a:gd name="T21" fmla="*/ 5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8">
                    <a:moveTo>
                      <a:pt x="9" y="57"/>
                    </a:moveTo>
                    <a:cubicBezTo>
                      <a:pt x="9" y="35"/>
                      <a:pt x="20" y="17"/>
                      <a:pt x="36" y="5"/>
                    </a:cubicBezTo>
                    <a:cubicBezTo>
                      <a:pt x="36" y="4"/>
                      <a:pt x="36" y="4"/>
                      <a:pt x="36" y="4"/>
                    </a:cubicBezTo>
                    <a:cubicBezTo>
                      <a:pt x="36" y="2"/>
                      <a:pt x="34" y="0"/>
                      <a:pt x="32" y="0"/>
                    </a:cubicBezTo>
                    <a:cubicBezTo>
                      <a:pt x="4" y="0"/>
                      <a:pt x="4" y="0"/>
                      <a:pt x="4" y="0"/>
                    </a:cubicBezTo>
                    <a:cubicBezTo>
                      <a:pt x="2" y="0"/>
                      <a:pt x="0" y="2"/>
                      <a:pt x="0" y="4"/>
                    </a:cubicBezTo>
                    <a:cubicBezTo>
                      <a:pt x="0" y="104"/>
                      <a:pt x="0" y="104"/>
                      <a:pt x="0" y="104"/>
                    </a:cubicBezTo>
                    <a:cubicBezTo>
                      <a:pt x="0" y="107"/>
                      <a:pt x="2" y="108"/>
                      <a:pt x="4" y="108"/>
                    </a:cubicBezTo>
                    <a:cubicBezTo>
                      <a:pt x="32" y="108"/>
                      <a:pt x="32" y="108"/>
                      <a:pt x="32" y="108"/>
                    </a:cubicBezTo>
                    <a:cubicBezTo>
                      <a:pt x="33" y="108"/>
                      <a:pt x="34" y="107"/>
                      <a:pt x="35" y="107"/>
                    </a:cubicBezTo>
                    <a:cubicBezTo>
                      <a:pt x="19" y="96"/>
                      <a:pt x="9" y="77"/>
                      <a:pt x="9"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35"/>
              <p:cNvSpPr/>
              <p:nvPr/>
            </p:nvSpPr>
            <p:spPr bwMode="auto">
              <a:xfrm>
                <a:off x="509" y="144"/>
                <a:ext cx="73" cy="75"/>
              </a:xfrm>
              <a:custGeom>
                <a:avLst/>
                <a:gdLst>
                  <a:gd name="T0" fmla="*/ 20 w 36"/>
                  <a:gd name="T1" fmla="*/ 34 h 37"/>
                  <a:gd name="T2" fmla="*/ 36 w 36"/>
                  <a:gd name="T3" fmla="*/ 36 h 37"/>
                  <a:gd name="T4" fmla="*/ 36 w 36"/>
                  <a:gd name="T5" fmla="*/ 4 h 37"/>
                  <a:gd name="T6" fmla="*/ 32 w 36"/>
                  <a:gd name="T7" fmla="*/ 0 h 37"/>
                  <a:gd name="T8" fmla="*/ 4 w 36"/>
                  <a:gd name="T9" fmla="*/ 0 h 37"/>
                  <a:gd name="T10" fmla="*/ 0 w 36"/>
                  <a:gd name="T11" fmla="*/ 4 h 37"/>
                  <a:gd name="T12" fmla="*/ 0 w 36"/>
                  <a:gd name="T13" fmla="*/ 37 h 37"/>
                  <a:gd name="T14" fmla="*/ 20 w 36"/>
                  <a:gd name="T15" fmla="*/ 3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7">
                    <a:moveTo>
                      <a:pt x="20" y="34"/>
                    </a:moveTo>
                    <a:cubicBezTo>
                      <a:pt x="26" y="34"/>
                      <a:pt x="31" y="35"/>
                      <a:pt x="36" y="36"/>
                    </a:cubicBezTo>
                    <a:cubicBezTo>
                      <a:pt x="36" y="4"/>
                      <a:pt x="36" y="4"/>
                      <a:pt x="36" y="4"/>
                    </a:cubicBezTo>
                    <a:cubicBezTo>
                      <a:pt x="36" y="1"/>
                      <a:pt x="34" y="0"/>
                      <a:pt x="32" y="0"/>
                    </a:cubicBezTo>
                    <a:cubicBezTo>
                      <a:pt x="4" y="0"/>
                      <a:pt x="4" y="0"/>
                      <a:pt x="4" y="0"/>
                    </a:cubicBezTo>
                    <a:cubicBezTo>
                      <a:pt x="2" y="0"/>
                      <a:pt x="0" y="2"/>
                      <a:pt x="0" y="4"/>
                    </a:cubicBezTo>
                    <a:cubicBezTo>
                      <a:pt x="0" y="37"/>
                      <a:pt x="0" y="37"/>
                      <a:pt x="0" y="37"/>
                    </a:cubicBezTo>
                    <a:cubicBezTo>
                      <a:pt x="6" y="35"/>
                      <a:pt x="13" y="34"/>
                      <a:pt x="20"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36"/>
              <p:cNvSpPr/>
              <p:nvPr/>
            </p:nvSpPr>
            <p:spPr bwMode="auto">
              <a:xfrm>
                <a:off x="557" y="225"/>
                <a:ext cx="107" cy="107"/>
              </a:xfrm>
              <a:custGeom>
                <a:avLst/>
                <a:gdLst>
                  <a:gd name="T0" fmla="*/ 0 w 53"/>
                  <a:gd name="T1" fmla="*/ 53 h 53"/>
                  <a:gd name="T2" fmla="*/ 53 w 53"/>
                  <a:gd name="T3" fmla="*/ 53 h 53"/>
                  <a:gd name="T4" fmla="*/ 0 w 53"/>
                  <a:gd name="T5" fmla="*/ 0 h 53"/>
                  <a:gd name="T6" fmla="*/ 0 w 53"/>
                  <a:gd name="T7" fmla="*/ 53 h 53"/>
                </a:gdLst>
                <a:ahLst/>
                <a:cxnLst>
                  <a:cxn ang="0">
                    <a:pos x="T0" y="T1"/>
                  </a:cxn>
                  <a:cxn ang="0">
                    <a:pos x="T2" y="T3"/>
                  </a:cxn>
                  <a:cxn ang="0">
                    <a:pos x="T4" y="T5"/>
                  </a:cxn>
                  <a:cxn ang="0">
                    <a:pos x="T6" y="T7"/>
                  </a:cxn>
                </a:cxnLst>
                <a:rect l="0" t="0" r="r" b="b"/>
                <a:pathLst>
                  <a:path w="53" h="53">
                    <a:moveTo>
                      <a:pt x="0" y="53"/>
                    </a:moveTo>
                    <a:cubicBezTo>
                      <a:pt x="53" y="53"/>
                      <a:pt x="53" y="53"/>
                      <a:pt x="53" y="53"/>
                    </a:cubicBezTo>
                    <a:cubicBezTo>
                      <a:pt x="51" y="25"/>
                      <a:pt x="28" y="2"/>
                      <a:pt x="0" y="0"/>
                    </a:cubicBezTo>
                    <a:lnTo>
                      <a:pt x="0"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37"/>
              <p:cNvSpPr/>
              <p:nvPr/>
            </p:nvSpPr>
            <p:spPr bwMode="auto">
              <a:xfrm>
                <a:off x="549" y="22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38"/>
              <p:cNvSpPr/>
              <p:nvPr/>
            </p:nvSpPr>
            <p:spPr bwMode="auto">
              <a:xfrm>
                <a:off x="435" y="225"/>
                <a:ext cx="229" cy="230"/>
              </a:xfrm>
              <a:custGeom>
                <a:avLst/>
                <a:gdLst>
                  <a:gd name="T0" fmla="*/ 53 w 114"/>
                  <a:gd name="T1" fmla="*/ 61 h 114"/>
                  <a:gd name="T2" fmla="*/ 53 w 114"/>
                  <a:gd name="T3" fmla="*/ 0 h 114"/>
                  <a:gd name="T4" fmla="*/ 0 w 114"/>
                  <a:gd name="T5" fmla="*/ 57 h 114"/>
                  <a:gd name="T6" fmla="*/ 57 w 114"/>
                  <a:gd name="T7" fmla="*/ 114 h 114"/>
                  <a:gd name="T8" fmla="*/ 114 w 114"/>
                  <a:gd name="T9" fmla="*/ 61 h 114"/>
                  <a:gd name="T10" fmla="*/ 53 w 114"/>
                  <a:gd name="T11" fmla="*/ 61 h 114"/>
                </a:gdLst>
                <a:ahLst/>
                <a:cxnLst>
                  <a:cxn ang="0">
                    <a:pos x="T0" y="T1"/>
                  </a:cxn>
                  <a:cxn ang="0">
                    <a:pos x="T2" y="T3"/>
                  </a:cxn>
                  <a:cxn ang="0">
                    <a:pos x="T4" y="T5"/>
                  </a:cxn>
                  <a:cxn ang="0">
                    <a:pos x="T6" y="T7"/>
                  </a:cxn>
                  <a:cxn ang="0">
                    <a:pos x="T8" y="T9"/>
                  </a:cxn>
                  <a:cxn ang="0">
                    <a:pos x="T10" y="T11"/>
                  </a:cxn>
                </a:cxnLst>
                <a:rect l="0" t="0" r="r" b="b"/>
                <a:pathLst>
                  <a:path w="114" h="114">
                    <a:moveTo>
                      <a:pt x="53" y="61"/>
                    </a:moveTo>
                    <a:cubicBezTo>
                      <a:pt x="53" y="0"/>
                      <a:pt x="53" y="0"/>
                      <a:pt x="53" y="0"/>
                    </a:cubicBezTo>
                    <a:cubicBezTo>
                      <a:pt x="23" y="2"/>
                      <a:pt x="0" y="27"/>
                      <a:pt x="0" y="57"/>
                    </a:cubicBezTo>
                    <a:cubicBezTo>
                      <a:pt x="0" y="88"/>
                      <a:pt x="26" y="114"/>
                      <a:pt x="57" y="114"/>
                    </a:cubicBezTo>
                    <a:cubicBezTo>
                      <a:pt x="87" y="114"/>
                      <a:pt x="111" y="91"/>
                      <a:pt x="114" y="61"/>
                    </a:cubicBezTo>
                    <a:cubicBezTo>
                      <a:pt x="53" y="61"/>
                      <a:pt x="53" y="61"/>
                      <a:pt x="53"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3" name="矩形 2"/>
          <p:cNvSpPr/>
          <p:nvPr/>
        </p:nvSpPr>
        <p:spPr>
          <a:xfrm>
            <a:off x="1180127" y="1176949"/>
            <a:ext cx="10338773" cy="580415"/>
          </a:xfrm>
          <a:prstGeom prst="rect">
            <a:avLst/>
          </a:prstGeom>
        </p:spPr>
        <p:txBody>
          <a:bodyPr wrap="square">
            <a:spAutoFit/>
          </a:bodyPr>
          <a:lstStyle/>
          <a:p>
            <a:pPr>
              <a:lnSpc>
                <a:spcPct val="150000"/>
              </a:lnSpc>
            </a:pPr>
            <a:r>
              <a:rPr lang="zh-CN" altLang="en-US" sz="2400" dirty="0">
                <a:cs typeface="+mn-ea"/>
                <a:sym typeface="+mn-lt"/>
              </a:rPr>
              <a:t>运用图表等资料，说明大气的组成和垂直分层，及其与生产和生活的联系。</a:t>
            </a:r>
          </a:p>
        </p:txBody>
      </p:sp>
      <p:sp>
        <p:nvSpPr>
          <p:cNvPr id="44" name="文本框 43"/>
          <p:cNvSpPr txBox="1"/>
          <p:nvPr/>
        </p:nvSpPr>
        <p:spPr>
          <a:xfrm>
            <a:off x="5186904" y="282993"/>
            <a:ext cx="2266595" cy="646331"/>
          </a:xfrm>
          <a:prstGeom prst="rect">
            <a:avLst/>
          </a:prstGeom>
        </p:spPr>
        <p:txBody>
          <a:bodyPr/>
          <a:lstStyle>
            <a:lvl1pPr indent="0">
              <a:lnSpc>
                <a:spcPct val="90000"/>
              </a:lnSpc>
              <a:spcBef>
                <a:spcPts val="1000"/>
              </a:spcBef>
              <a:buFont typeface="Arial" charset="0"/>
              <a:buNone/>
              <a:defRPr sz="4000" b="1">
                <a:solidFill>
                  <a:schemeClr val="accent1">
                    <a:lumMod val="75000"/>
                  </a:schemeClr>
                </a:solidFill>
                <a:latin typeface="Bahnschrift SemiBold Condensed" pitchFamily="34" charset="0"/>
                <a:ea typeface="微软雅黑" pitchFamily="34" charset="-122"/>
              </a:defRPr>
            </a:lvl1pPr>
            <a:lvl2pPr marL="685800" indent="-228600">
              <a:lnSpc>
                <a:spcPct val="90000"/>
              </a:lnSpc>
              <a:spcBef>
                <a:spcPts val="500"/>
              </a:spcBef>
              <a:buFont typeface="Arial" charset="0"/>
              <a:buChar char="•"/>
              <a:defRPr sz="2400"/>
            </a:lvl2pPr>
            <a:lvl3pPr marL="1143000" indent="-228600">
              <a:lnSpc>
                <a:spcPct val="90000"/>
              </a:lnSpc>
              <a:spcBef>
                <a:spcPts val="500"/>
              </a:spcBef>
              <a:buFont typeface="Arial" charset="0"/>
              <a:buChar char="•"/>
              <a:defRPr sz="2000"/>
            </a:lvl3pPr>
            <a:lvl4pPr marL="1600200" indent="-228600">
              <a:lnSpc>
                <a:spcPct val="90000"/>
              </a:lnSpc>
              <a:spcBef>
                <a:spcPts val="500"/>
              </a:spcBef>
              <a:buFont typeface="Arial" charset="0"/>
              <a:buChar char="•"/>
            </a:lvl4pPr>
            <a:lvl5pPr marL="2057400" indent="-228600">
              <a:lnSpc>
                <a:spcPct val="90000"/>
              </a:lnSpc>
              <a:spcBef>
                <a:spcPts val="500"/>
              </a:spcBef>
              <a:buFont typeface="Arial" charset="0"/>
              <a:buChar char="•"/>
            </a:lvl5pPr>
            <a:lvl6pPr marL="2514600" indent="-228600">
              <a:lnSpc>
                <a:spcPct val="90000"/>
              </a:lnSpc>
              <a:spcBef>
                <a:spcPts val="500"/>
              </a:spcBef>
              <a:buFont typeface="Arial" charset="0"/>
              <a:buChar char="•"/>
            </a:lvl6pPr>
            <a:lvl7pPr marL="2971800" indent="-228600">
              <a:lnSpc>
                <a:spcPct val="90000"/>
              </a:lnSpc>
              <a:spcBef>
                <a:spcPts val="500"/>
              </a:spcBef>
              <a:buFont typeface="Arial" charset="0"/>
              <a:buChar char="•"/>
            </a:lvl7pPr>
            <a:lvl8pPr marL="3429000" indent="-228600">
              <a:lnSpc>
                <a:spcPct val="90000"/>
              </a:lnSpc>
              <a:spcBef>
                <a:spcPts val="500"/>
              </a:spcBef>
              <a:buFont typeface="Arial" charset="0"/>
              <a:buChar char="•"/>
            </a:lvl8pPr>
            <a:lvl9pPr marL="3886200" indent="-228600">
              <a:lnSpc>
                <a:spcPct val="90000"/>
              </a:lnSpc>
              <a:spcBef>
                <a:spcPts val="500"/>
              </a:spcBef>
              <a:buFont typeface="Arial" charset="0"/>
              <a:buChar char="•"/>
            </a:lvl9pPr>
          </a:lstStyle>
          <a:p>
            <a:r>
              <a:rPr lang="zh-CN" altLang="en-US" dirty="0">
                <a:latin typeface="+mn-lt"/>
                <a:ea typeface="+mn-ea"/>
                <a:cs typeface="+mn-ea"/>
                <a:sym typeface="+mn-lt"/>
              </a:rPr>
              <a:t>教学目标</a:t>
            </a:r>
          </a:p>
        </p:txBody>
      </p:sp>
      <p:sp>
        <p:nvSpPr>
          <p:cNvPr id="45" name="文本框 44"/>
          <p:cNvSpPr txBox="1"/>
          <p:nvPr/>
        </p:nvSpPr>
        <p:spPr>
          <a:xfrm>
            <a:off x="5186903" y="282993"/>
            <a:ext cx="2266595" cy="646331"/>
          </a:xfrm>
          <a:prstGeom prst="rect">
            <a:avLst/>
          </a:prstGeom>
        </p:spPr>
        <p:txBody>
          <a:bodyPr/>
          <a:lstStyle>
            <a:lvl1pPr indent="0">
              <a:lnSpc>
                <a:spcPct val="90000"/>
              </a:lnSpc>
              <a:spcBef>
                <a:spcPts val="1000"/>
              </a:spcBef>
              <a:buFont typeface="Arial" charset="0"/>
              <a:buNone/>
              <a:defRPr sz="4000" b="1">
                <a:solidFill>
                  <a:schemeClr val="accent1">
                    <a:lumMod val="75000"/>
                  </a:schemeClr>
                </a:solidFill>
                <a:latin typeface="Bahnschrift SemiBold Condensed" pitchFamily="34" charset="0"/>
                <a:ea typeface="微软雅黑" pitchFamily="34" charset="-122"/>
              </a:defRPr>
            </a:lvl1pPr>
            <a:lvl2pPr marL="685800" indent="-228600">
              <a:lnSpc>
                <a:spcPct val="90000"/>
              </a:lnSpc>
              <a:spcBef>
                <a:spcPts val="500"/>
              </a:spcBef>
              <a:buFont typeface="Arial" charset="0"/>
              <a:buChar char="•"/>
              <a:defRPr sz="2400"/>
            </a:lvl2pPr>
            <a:lvl3pPr marL="1143000" indent="-228600">
              <a:lnSpc>
                <a:spcPct val="90000"/>
              </a:lnSpc>
              <a:spcBef>
                <a:spcPts val="500"/>
              </a:spcBef>
              <a:buFont typeface="Arial" charset="0"/>
              <a:buChar char="•"/>
              <a:defRPr sz="2000"/>
            </a:lvl3pPr>
            <a:lvl4pPr marL="1600200" indent="-228600">
              <a:lnSpc>
                <a:spcPct val="90000"/>
              </a:lnSpc>
              <a:spcBef>
                <a:spcPts val="500"/>
              </a:spcBef>
              <a:buFont typeface="Arial" charset="0"/>
              <a:buChar char="•"/>
            </a:lvl4pPr>
            <a:lvl5pPr marL="2057400" indent="-228600">
              <a:lnSpc>
                <a:spcPct val="90000"/>
              </a:lnSpc>
              <a:spcBef>
                <a:spcPts val="500"/>
              </a:spcBef>
              <a:buFont typeface="Arial" charset="0"/>
              <a:buChar char="•"/>
            </a:lvl5pPr>
            <a:lvl6pPr marL="2514600" indent="-228600">
              <a:lnSpc>
                <a:spcPct val="90000"/>
              </a:lnSpc>
              <a:spcBef>
                <a:spcPts val="500"/>
              </a:spcBef>
              <a:buFont typeface="Arial" charset="0"/>
              <a:buChar char="•"/>
            </a:lvl6pPr>
            <a:lvl7pPr marL="2971800" indent="-228600">
              <a:lnSpc>
                <a:spcPct val="90000"/>
              </a:lnSpc>
              <a:spcBef>
                <a:spcPts val="500"/>
              </a:spcBef>
              <a:buFont typeface="Arial" charset="0"/>
              <a:buChar char="•"/>
            </a:lvl7pPr>
            <a:lvl8pPr marL="3429000" indent="-228600">
              <a:lnSpc>
                <a:spcPct val="90000"/>
              </a:lnSpc>
              <a:spcBef>
                <a:spcPts val="500"/>
              </a:spcBef>
              <a:buFont typeface="Arial" charset="0"/>
              <a:buChar char="•"/>
            </a:lvl8pPr>
            <a:lvl9pPr marL="3886200" indent="-228600">
              <a:lnSpc>
                <a:spcPct val="90000"/>
              </a:lnSpc>
              <a:spcBef>
                <a:spcPts val="500"/>
              </a:spcBef>
              <a:buFont typeface="Arial" charset="0"/>
              <a:buChar char="•"/>
            </a:lvl9pPr>
          </a:lstStyle>
          <a:p>
            <a:r>
              <a:rPr lang="zh-CN" altLang="en-US" dirty="0">
                <a:latin typeface="+mn-lt"/>
                <a:ea typeface="+mn-ea"/>
                <a:cs typeface="+mn-ea"/>
                <a:sym typeface="+mn-lt"/>
              </a:rPr>
              <a:t>课程标准</a:t>
            </a:r>
          </a:p>
        </p:txBody>
      </p:sp>
      <p:sp>
        <p:nvSpPr>
          <p:cNvPr id="46" name="五角星 45"/>
          <p:cNvSpPr/>
          <p:nvPr/>
        </p:nvSpPr>
        <p:spPr>
          <a:xfrm>
            <a:off x="809539" y="1333792"/>
            <a:ext cx="370588" cy="370588"/>
          </a:xfrm>
          <a:prstGeom prst="star5">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animEffect transition="in" filter="fade">
                                      <p:cBhvr>
                                        <p:cTn id="9" dur="500"/>
                                        <p:tgtEl>
                                          <p:spTgt spid="44"/>
                                        </p:tgtEl>
                                      </p:cBhvr>
                                    </p:animEffect>
                                  </p:childTnLst>
                                </p:cTn>
                              </p:par>
                              <p:par>
                                <p:cTn id="10" presetID="10"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664579" y="1153994"/>
            <a:ext cx="4854321" cy="2732504"/>
          </a:xfrm>
          <a:prstGeom prst="roundRect">
            <a:avLst>
              <a:gd name="adj" fmla="val 4955"/>
            </a:avLst>
          </a:prstGeom>
          <a:solidFill>
            <a:schemeClr val="bg1">
              <a:lumMod val="95000"/>
            </a:schemeClr>
          </a:solidFill>
          <a:ln>
            <a:noFill/>
          </a:ln>
          <a:effectLst>
            <a:outerShdw blurRad="127000" algn="ctr"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9160" t="35427" r="24312" b="32794"/>
          <a:stretch>
            <a:fillRect/>
          </a:stretch>
        </p:blipFill>
        <p:spPr>
          <a:xfrm flipH="1">
            <a:off x="11058506" y="4678547"/>
            <a:ext cx="1133494" cy="2179453"/>
          </a:xfrm>
          <a:custGeom>
            <a:avLst/>
            <a:gdLst/>
            <a:ahLst/>
            <a:cxnLst/>
            <a:rect l="l" t="t" r="r" b="b"/>
            <a:pathLst>
              <a:path w="1133494" h="2179453">
                <a:moveTo>
                  <a:pt x="565264" y="0"/>
                </a:moveTo>
                <a:cubicBezTo>
                  <a:pt x="443606" y="0"/>
                  <a:pt x="341235" y="20524"/>
                  <a:pt x="258152" y="61571"/>
                </a:cubicBezTo>
                <a:cubicBezTo>
                  <a:pt x="175069" y="102618"/>
                  <a:pt x="112014" y="163447"/>
                  <a:pt x="68989" y="244057"/>
                </a:cubicBezTo>
                <a:cubicBezTo>
                  <a:pt x="25964" y="324668"/>
                  <a:pt x="4451" y="423329"/>
                  <a:pt x="4451" y="540042"/>
                </a:cubicBezTo>
                <a:lnTo>
                  <a:pt x="4451" y="548943"/>
                </a:lnTo>
                <a:cubicBezTo>
                  <a:pt x="4451" y="633016"/>
                  <a:pt x="21266" y="724012"/>
                  <a:pt x="54895" y="821931"/>
                </a:cubicBezTo>
                <a:cubicBezTo>
                  <a:pt x="88524" y="919851"/>
                  <a:pt x="137483" y="1020243"/>
                  <a:pt x="201774" y="1123108"/>
                </a:cubicBezTo>
                <a:lnTo>
                  <a:pt x="678019" y="1851571"/>
                </a:lnTo>
                <a:lnTo>
                  <a:pt x="0" y="1851571"/>
                </a:lnTo>
                <a:lnTo>
                  <a:pt x="0" y="2179453"/>
                </a:lnTo>
                <a:lnTo>
                  <a:pt x="1114207" y="2179453"/>
                </a:lnTo>
                <a:lnTo>
                  <a:pt x="1114207" y="1876792"/>
                </a:lnTo>
                <a:lnTo>
                  <a:pt x="510369" y="979196"/>
                </a:lnTo>
                <a:cubicBezTo>
                  <a:pt x="458937" y="897102"/>
                  <a:pt x="419868" y="819706"/>
                  <a:pt x="393162" y="747008"/>
                </a:cubicBezTo>
                <a:cubicBezTo>
                  <a:pt x="366457" y="674310"/>
                  <a:pt x="353104" y="608783"/>
                  <a:pt x="353104" y="550427"/>
                </a:cubicBezTo>
                <a:lnTo>
                  <a:pt x="353104" y="541525"/>
                </a:lnTo>
                <a:cubicBezTo>
                  <a:pt x="353104" y="472289"/>
                  <a:pt x="370661" y="419620"/>
                  <a:pt x="405773" y="383519"/>
                </a:cubicBezTo>
                <a:cubicBezTo>
                  <a:pt x="440886" y="347417"/>
                  <a:pt x="491577" y="329366"/>
                  <a:pt x="557845" y="329366"/>
                </a:cubicBezTo>
                <a:cubicBezTo>
                  <a:pt x="626092" y="329366"/>
                  <a:pt x="679750" y="352362"/>
                  <a:pt x="718819" y="398355"/>
                </a:cubicBezTo>
                <a:cubicBezTo>
                  <a:pt x="757888" y="444347"/>
                  <a:pt x="779895" y="511853"/>
                  <a:pt x="784841" y="600871"/>
                </a:cubicBezTo>
                <a:lnTo>
                  <a:pt x="784841" y="621641"/>
                </a:lnTo>
                <a:lnTo>
                  <a:pt x="1133494" y="621641"/>
                </a:lnTo>
                <a:lnTo>
                  <a:pt x="1133494" y="600871"/>
                </a:lnTo>
                <a:cubicBezTo>
                  <a:pt x="1126570" y="471300"/>
                  <a:pt x="1100112" y="361759"/>
                  <a:pt x="1054120" y="272246"/>
                </a:cubicBezTo>
                <a:cubicBezTo>
                  <a:pt x="1008127" y="182734"/>
                  <a:pt x="943837" y="114982"/>
                  <a:pt x="861248" y="68989"/>
                </a:cubicBezTo>
                <a:cubicBezTo>
                  <a:pt x="778659" y="22996"/>
                  <a:pt x="679998" y="0"/>
                  <a:pt x="565264" y="0"/>
                </a:cubicBezTo>
                <a:close/>
              </a:path>
            </a:pathLst>
          </a:custGeom>
          <a:effectLst>
            <a:outerShdw blurRad="50800" dist="101600" algn="l" rotWithShape="0">
              <a:prstClr val="black">
                <a:alpha val="10000"/>
              </a:prstClr>
            </a:outerShdw>
          </a:effectLst>
        </p:spPr>
      </p:pic>
      <p:sp>
        <p:nvSpPr>
          <p:cNvPr id="30" name="文本框 29"/>
          <p:cNvSpPr txBox="1"/>
          <p:nvPr/>
        </p:nvSpPr>
        <p:spPr>
          <a:xfrm>
            <a:off x="6822731" y="4349075"/>
            <a:ext cx="3127779" cy="461665"/>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低纬地区：</a:t>
            </a:r>
            <a:r>
              <a:rPr lang="en-US" altLang="zh-CN" sz="2400" dirty="0">
                <a:solidFill>
                  <a:schemeClr val="tx1">
                    <a:lumMod val="75000"/>
                    <a:lumOff val="25000"/>
                  </a:schemeClr>
                </a:solidFill>
                <a:cs typeface="+mn-ea"/>
                <a:sym typeface="+mn-lt"/>
              </a:rPr>
              <a:t>17-18</a:t>
            </a:r>
            <a:r>
              <a:rPr lang="zh-CN" altLang="en-US" sz="2400" dirty="0">
                <a:solidFill>
                  <a:schemeClr val="tx1">
                    <a:lumMod val="75000"/>
                    <a:lumOff val="25000"/>
                  </a:schemeClr>
                </a:solidFill>
                <a:cs typeface="+mn-ea"/>
                <a:sym typeface="+mn-lt"/>
              </a:rPr>
              <a:t>千米</a:t>
            </a:r>
          </a:p>
        </p:txBody>
      </p:sp>
      <p:grpSp>
        <p:nvGrpSpPr>
          <p:cNvPr id="3" name="组合 2"/>
          <p:cNvGrpSpPr/>
          <p:nvPr/>
        </p:nvGrpSpPr>
        <p:grpSpPr>
          <a:xfrm>
            <a:off x="6664580" y="1361130"/>
            <a:ext cx="4889190" cy="2479481"/>
            <a:chOff x="6411717" y="1757272"/>
            <a:chExt cx="5222160" cy="2176094"/>
          </a:xfrm>
        </p:grpSpPr>
        <p:cxnSp>
          <p:nvCxnSpPr>
            <p:cNvPr id="43" name="直接连接符 42"/>
            <p:cNvCxnSpPr/>
            <p:nvPr/>
          </p:nvCxnSpPr>
          <p:spPr>
            <a:xfrm>
              <a:off x="6987936" y="3636237"/>
              <a:ext cx="432296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700766" y="3523207"/>
              <a:ext cx="0" cy="10795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421435" y="3523207"/>
              <a:ext cx="0" cy="10795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9142104" y="3523207"/>
              <a:ext cx="0" cy="10795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62773" y="3523207"/>
              <a:ext cx="0" cy="10795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583442" y="3523207"/>
              <a:ext cx="0" cy="10795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1304111" y="3523207"/>
              <a:ext cx="0" cy="10795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987936" y="1757272"/>
              <a:ext cx="0" cy="187896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6200000">
              <a:off x="7041764" y="2914271"/>
              <a:ext cx="0" cy="88842"/>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6200000">
              <a:off x="7041764" y="3242566"/>
              <a:ext cx="0" cy="88842"/>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6200000">
              <a:off x="7041764" y="2585976"/>
              <a:ext cx="0" cy="88842"/>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6200000">
              <a:off x="7041764" y="2257681"/>
              <a:ext cx="0" cy="88842"/>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983755" y="3636237"/>
              <a:ext cx="392430" cy="297129"/>
            </a:xfrm>
            <a:prstGeom prst="rect">
              <a:avLst/>
            </a:prstGeom>
            <a:noFill/>
          </p:spPr>
          <p:txBody>
            <a:bodyPr wrap="none" rtlCol="0">
              <a:spAutoFit/>
            </a:bodyPr>
            <a:lstStyle/>
            <a:p>
              <a:r>
                <a:rPr lang="en-US" altLang="zh-CN" sz="1600">
                  <a:cs typeface="+mn-ea"/>
                  <a:sym typeface="+mn-lt"/>
                </a:rPr>
                <a:t>0°</a:t>
              </a:r>
            </a:p>
          </p:txBody>
        </p:sp>
        <p:sp>
          <p:nvSpPr>
            <p:cNvPr id="56" name="文本框 55"/>
            <p:cNvSpPr txBox="1"/>
            <p:nvPr/>
          </p:nvSpPr>
          <p:spPr>
            <a:xfrm>
              <a:off x="9644325" y="3631157"/>
              <a:ext cx="513995" cy="297129"/>
            </a:xfrm>
            <a:prstGeom prst="rect">
              <a:avLst/>
            </a:prstGeom>
            <a:noFill/>
          </p:spPr>
          <p:txBody>
            <a:bodyPr wrap="none" rtlCol="0">
              <a:spAutoFit/>
            </a:bodyPr>
            <a:lstStyle/>
            <a:p>
              <a:r>
                <a:rPr lang="en-US" altLang="zh-CN" sz="1600">
                  <a:cs typeface="+mn-ea"/>
                  <a:sym typeface="+mn-lt"/>
                </a:rPr>
                <a:t>30°</a:t>
              </a:r>
            </a:p>
          </p:txBody>
        </p:sp>
        <p:sp>
          <p:nvSpPr>
            <p:cNvPr id="57" name="文本框 56"/>
            <p:cNvSpPr txBox="1"/>
            <p:nvPr/>
          </p:nvSpPr>
          <p:spPr>
            <a:xfrm>
              <a:off x="10364994" y="3636237"/>
              <a:ext cx="513995" cy="297129"/>
            </a:xfrm>
            <a:prstGeom prst="rect">
              <a:avLst/>
            </a:prstGeom>
            <a:noFill/>
          </p:spPr>
          <p:txBody>
            <a:bodyPr wrap="none" rtlCol="0">
              <a:spAutoFit/>
            </a:bodyPr>
            <a:lstStyle/>
            <a:p>
              <a:r>
                <a:rPr lang="en-US" altLang="zh-CN" sz="1600">
                  <a:cs typeface="+mn-ea"/>
                  <a:sym typeface="+mn-lt"/>
                </a:rPr>
                <a:t>60°</a:t>
              </a:r>
            </a:p>
          </p:txBody>
        </p:sp>
        <p:sp>
          <p:nvSpPr>
            <p:cNvPr id="58" name="文本框 57"/>
            <p:cNvSpPr txBox="1"/>
            <p:nvPr/>
          </p:nvSpPr>
          <p:spPr>
            <a:xfrm>
              <a:off x="6770532" y="3631157"/>
              <a:ext cx="671515" cy="297129"/>
            </a:xfrm>
            <a:prstGeom prst="rect">
              <a:avLst/>
            </a:prstGeom>
            <a:noFill/>
          </p:spPr>
          <p:txBody>
            <a:bodyPr wrap="none" rtlCol="0">
              <a:spAutoFit/>
            </a:bodyPr>
            <a:lstStyle/>
            <a:p>
              <a:r>
                <a:rPr lang="en-US" altLang="zh-CN" sz="1600">
                  <a:cs typeface="+mn-ea"/>
                  <a:sym typeface="+mn-lt"/>
                </a:rPr>
                <a:t>90°N</a:t>
              </a:r>
            </a:p>
          </p:txBody>
        </p:sp>
        <p:sp>
          <p:nvSpPr>
            <p:cNvPr id="59" name="文本框 58"/>
            <p:cNvSpPr txBox="1"/>
            <p:nvPr/>
          </p:nvSpPr>
          <p:spPr>
            <a:xfrm>
              <a:off x="8206122" y="3631157"/>
              <a:ext cx="513995" cy="297129"/>
            </a:xfrm>
            <a:prstGeom prst="rect">
              <a:avLst/>
            </a:prstGeom>
            <a:noFill/>
          </p:spPr>
          <p:txBody>
            <a:bodyPr wrap="none" rtlCol="0">
              <a:spAutoFit/>
            </a:bodyPr>
            <a:lstStyle/>
            <a:p>
              <a:r>
                <a:rPr lang="en-US" altLang="zh-CN" sz="1600">
                  <a:cs typeface="+mn-ea"/>
                  <a:sym typeface="+mn-lt"/>
                </a:rPr>
                <a:t>30°</a:t>
              </a:r>
            </a:p>
          </p:txBody>
        </p:sp>
        <p:sp>
          <p:nvSpPr>
            <p:cNvPr id="60" name="文本框 59"/>
            <p:cNvSpPr txBox="1"/>
            <p:nvPr/>
          </p:nvSpPr>
          <p:spPr>
            <a:xfrm>
              <a:off x="7482840" y="3636237"/>
              <a:ext cx="513995" cy="297129"/>
            </a:xfrm>
            <a:prstGeom prst="rect">
              <a:avLst/>
            </a:prstGeom>
            <a:noFill/>
          </p:spPr>
          <p:txBody>
            <a:bodyPr wrap="none" rtlCol="0">
              <a:spAutoFit/>
            </a:bodyPr>
            <a:lstStyle/>
            <a:p>
              <a:r>
                <a:rPr lang="en-US" altLang="zh-CN" sz="1600" dirty="0">
                  <a:cs typeface="+mn-ea"/>
                  <a:sym typeface="+mn-lt"/>
                </a:rPr>
                <a:t>60°</a:t>
              </a:r>
            </a:p>
          </p:txBody>
        </p:sp>
        <p:sp>
          <p:nvSpPr>
            <p:cNvPr id="61" name="文本框 60"/>
            <p:cNvSpPr txBox="1"/>
            <p:nvPr/>
          </p:nvSpPr>
          <p:spPr>
            <a:xfrm>
              <a:off x="10974348" y="3636237"/>
              <a:ext cx="659529" cy="297129"/>
            </a:xfrm>
            <a:prstGeom prst="rect">
              <a:avLst/>
            </a:prstGeom>
            <a:noFill/>
          </p:spPr>
          <p:txBody>
            <a:bodyPr wrap="none" rtlCol="0">
              <a:spAutoFit/>
            </a:bodyPr>
            <a:lstStyle/>
            <a:p>
              <a:r>
                <a:rPr lang="en-US" altLang="zh-CN" sz="1600">
                  <a:cs typeface="+mn-ea"/>
                  <a:sym typeface="+mn-lt"/>
                </a:rPr>
                <a:t>90°S</a:t>
              </a:r>
            </a:p>
          </p:txBody>
        </p:sp>
        <p:sp>
          <p:nvSpPr>
            <p:cNvPr id="62" name="文本框 61"/>
            <p:cNvSpPr txBox="1"/>
            <p:nvPr/>
          </p:nvSpPr>
          <p:spPr>
            <a:xfrm>
              <a:off x="6532961" y="3102837"/>
              <a:ext cx="318807" cy="297129"/>
            </a:xfrm>
            <a:prstGeom prst="rect">
              <a:avLst/>
            </a:prstGeom>
            <a:noFill/>
          </p:spPr>
          <p:txBody>
            <a:bodyPr wrap="none" rtlCol="0">
              <a:spAutoFit/>
            </a:bodyPr>
            <a:lstStyle/>
            <a:p>
              <a:r>
                <a:rPr lang="en-US" altLang="zh-CN" sz="1600">
                  <a:cs typeface="+mn-ea"/>
                  <a:sym typeface="+mn-lt"/>
                </a:rPr>
                <a:t>5</a:t>
              </a:r>
            </a:p>
          </p:txBody>
        </p:sp>
        <p:sp>
          <p:nvSpPr>
            <p:cNvPr id="63" name="文本框 62"/>
            <p:cNvSpPr txBox="1"/>
            <p:nvPr/>
          </p:nvSpPr>
          <p:spPr>
            <a:xfrm>
              <a:off x="6532961" y="2774542"/>
              <a:ext cx="440370" cy="297129"/>
            </a:xfrm>
            <a:prstGeom prst="rect">
              <a:avLst/>
            </a:prstGeom>
            <a:noFill/>
          </p:spPr>
          <p:txBody>
            <a:bodyPr wrap="none" rtlCol="0">
              <a:spAutoFit/>
            </a:bodyPr>
            <a:lstStyle/>
            <a:p>
              <a:r>
                <a:rPr lang="en-US" altLang="zh-CN" sz="1600" dirty="0">
                  <a:cs typeface="+mn-ea"/>
                  <a:sym typeface="+mn-lt"/>
                </a:rPr>
                <a:t>10</a:t>
              </a:r>
            </a:p>
          </p:txBody>
        </p:sp>
        <p:sp>
          <p:nvSpPr>
            <p:cNvPr id="64" name="文本框 63"/>
            <p:cNvSpPr txBox="1"/>
            <p:nvPr/>
          </p:nvSpPr>
          <p:spPr>
            <a:xfrm>
              <a:off x="6532961" y="2490062"/>
              <a:ext cx="440370" cy="297129"/>
            </a:xfrm>
            <a:prstGeom prst="rect">
              <a:avLst/>
            </a:prstGeom>
            <a:noFill/>
          </p:spPr>
          <p:txBody>
            <a:bodyPr wrap="none" rtlCol="0">
              <a:spAutoFit/>
            </a:bodyPr>
            <a:lstStyle/>
            <a:p>
              <a:r>
                <a:rPr lang="en-US" altLang="zh-CN" sz="1600">
                  <a:cs typeface="+mn-ea"/>
                  <a:sym typeface="+mn-lt"/>
                </a:rPr>
                <a:t>15</a:t>
              </a:r>
            </a:p>
          </p:txBody>
        </p:sp>
        <p:sp>
          <p:nvSpPr>
            <p:cNvPr id="65" name="文本框 64"/>
            <p:cNvSpPr txBox="1"/>
            <p:nvPr/>
          </p:nvSpPr>
          <p:spPr>
            <a:xfrm>
              <a:off x="6532961" y="2143987"/>
              <a:ext cx="440370" cy="297129"/>
            </a:xfrm>
            <a:prstGeom prst="rect">
              <a:avLst/>
            </a:prstGeom>
            <a:noFill/>
          </p:spPr>
          <p:txBody>
            <a:bodyPr wrap="none" rtlCol="0">
              <a:spAutoFit/>
            </a:bodyPr>
            <a:lstStyle/>
            <a:p>
              <a:r>
                <a:rPr lang="en-US" altLang="zh-CN" sz="1600">
                  <a:cs typeface="+mn-ea"/>
                  <a:sym typeface="+mn-lt"/>
                </a:rPr>
                <a:t>20</a:t>
              </a:r>
            </a:p>
          </p:txBody>
        </p:sp>
        <p:cxnSp>
          <p:nvCxnSpPr>
            <p:cNvPr id="66" name="直接连接符 65"/>
            <p:cNvCxnSpPr/>
            <p:nvPr/>
          </p:nvCxnSpPr>
          <p:spPr>
            <a:xfrm>
              <a:off x="6981665" y="2630397"/>
              <a:ext cx="4322969" cy="0"/>
            </a:xfrm>
            <a:prstGeom prst="line">
              <a:avLst/>
            </a:prstGeom>
            <a:ln w="19050">
              <a:solidFill>
                <a:schemeClr val="accent5">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7" name="任意多边形 66"/>
            <p:cNvSpPr/>
            <p:nvPr/>
          </p:nvSpPr>
          <p:spPr>
            <a:xfrm>
              <a:off x="6987936" y="2428467"/>
              <a:ext cx="4298929" cy="709295"/>
            </a:xfrm>
            <a:custGeom>
              <a:avLst/>
              <a:gdLst>
                <a:gd name="connisteX0" fmla="*/ 0 w 5223510"/>
                <a:gd name="connsiteY0" fmla="*/ 661798 h 709423"/>
                <a:gd name="connisteX1" fmla="*/ 2578100 w 5223510"/>
                <a:gd name="connsiteY1" fmla="*/ 128 h 709423"/>
                <a:gd name="connisteX2" fmla="*/ 5223510 w 5223510"/>
                <a:gd name="connsiteY2" fmla="*/ 709423 h 709423"/>
              </a:gdLst>
              <a:ahLst/>
              <a:cxnLst>
                <a:cxn ang="0">
                  <a:pos x="connisteX0" y="connsiteY0"/>
                </a:cxn>
                <a:cxn ang="0">
                  <a:pos x="connisteX1" y="connsiteY1"/>
                </a:cxn>
                <a:cxn ang="0">
                  <a:pos x="connisteX2" y="connsiteY2"/>
                </a:cxn>
              </a:cxnLst>
              <a:rect l="l" t="t" r="r" b="b"/>
              <a:pathLst>
                <a:path w="5223510" h="709423">
                  <a:moveTo>
                    <a:pt x="0" y="661798"/>
                  </a:moveTo>
                  <a:cubicBezTo>
                    <a:pt x="462915" y="515113"/>
                    <a:pt x="1533525" y="-9397"/>
                    <a:pt x="2578100" y="128"/>
                  </a:cubicBezTo>
                  <a:cubicBezTo>
                    <a:pt x="3622675" y="9653"/>
                    <a:pt x="4745990" y="554483"/>
                    <a:pt x="5223510" y="709423"/>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2" name="文本框 41"/>
            <p:cNvSpPr txBox="1"/>
            <p:nvPr/>
          </p:nvSpPr>
          <p:spPr>
            <a:xfrm>
              <a:off x="6411717" y="1775687"/>
              <a:ext cx="635559" cy="297129"/>
            </a:xfrm>
            <a:prstGeom prst="rect">
              <a:avLst/>
            </a:prstGeom>
            <a:noFill/>
          </p:spPr>
          <p:txBody>
            <a:bodyPr wrap="none" rtlCol="0">
              <a:spAutoFit/>
            </a:bodyPr>
            <a:lstStyle/>
            <a:p>
              <a:r>
                <a:rPr lang="zh-CN" altLang="en-US" sz="1600" dirty="0">
                  <a:cs typeface="+mn-ea"/>
                  <a:sym typeface="+mn-lt"/>
                </a:rPr>
                <a:t>千米</a:t>
              </a:r>
            </a:p>
          </p:txBody>
        </p:sp>
      </p:grpSp>
      <p:sp>
        <p:nvSpPr>
          <p:cNvPr id="68" name="文本框 67"/>
          <p:cNvSpPr txBox="1"/>
          <p:nvPr/>
        </p:nvSpPr>
        <p:spPr>
          <a:xfrm>
            <a:off x="6813389" y="4733516"/>
            <a:ext cx="3127779" cy="461665"/>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中纬地区：</a:t>
            </a:r>
            <a:r>
              <a:rPr lang="en-US" altLang="zh-CN" sz="2400" dirty="0">
                <a:solidFill>
                  <a:schemeClr val="tx1">
                    <a:lumMod val="75000"/>
                    <a:lumOff val="25000"/>
                  </a:schemeClr>
                </a:solidFill>
                <a:cs typeface="+mn-ea"/>
                <a:sym typeface="+mn-lt"/>
              </a:rPr>
              <a:t>10-12</a:t>
            </a:r>
            <a:r>
              <a:rPr lang="zh-CN" altLang="en-US" sz="2400" dirty="0">
                <a:solidFill>
                  <a:schemeClr val="tx1">
                    <a:lumMod val="75000"/>
                    <a:lumOff val="25000"/>
                  </a:schemeClr>
                </a:solidFill>
                <a:cs typeface="+mn-ea"/>
                <a:sym typeface="+mn-lt"/>
              </a:rPr>
              <a:t>千米</a:t>
            </a:r>
          </a:p>
        </p:txBody>
      </p:sp>
      <p:sp>
        <p:nvSpPr>
          <p:cNvPr id="69" name="文本框 68"/>
          <p:cNvSpPr txBox="1"/>
          <p:nvPr/>
        </p:nvSpPr>
        <p:spPr>
          <a:xfrm>
            <a:off x="6847459" y="5109981"/>
            <a:ext cx="2784737" cy="461665"/>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高纬地区：</a:t>
            </a:r>
            <a:r>
              <a:rPr lang="en-US" altLang="zh-CN" sz="2400" dirty="0">
                <a:solidFill>
                  <a:schemeClr val="tx1">
                    <a:lumMod val="75000"/>
                    <a:lumOff val="25000"/>
                  </a:schemeClr>
                </a:solidFill>
                <a:cs typeface="+mn-ea"/>
                <a:sym typeface="+mn-lt"/>
              </a:rPr>
              <a:t>8-9</a:t>
            </a:r>
            <a:r>
              <a:rPr lang="zh-CN" altLang="en-US" sz="2400" dirty="0">
                <a:solidFill>
                  <a:schemeClr val="tx1">
                    <a:lumMod val="75000"/>
                    <a:lumOff val="25000"/>
                  </a:schemeClr>
                </a:solidFill>
                <a:cs typeface="+mn-ea"/>
                <a:sym typeface="+mn-lt"/>
              </a:rPr>
              <a:t>千米</a:t>
            </a:r>
          </a:p>
        </p:txBody>
      </p:sp>
      <p:sp>
        <p:nvSpPr>
          <p:cNvPr id="70" name="矩形 69"/>
          <p:cNvSpPr/>
          <p:nvPr/>
        </p:nvSpPr>
        <p:spPr>
          <a:xfrm>
            <a:off x="6500673"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1</a:t>
            </a:r>
            <a:r>
              <a:rPr lang="zh-CN" altLang="en-US" sz="4400" b="1" dirty="0">
                <a:solidFill>
                  <a:schemeClr val="accent1">
                    <a:lumMod val="75000"/>
                  </a:schemeClr>
                </a:solidFill>
                <a:cs typeface="+mn-ea"/>
                <a:sym typeface="+mn-lt"/>
              </a:rPr>
              <a:t>）对流层</a:t>
            </a:r>
          </a:p>
        </p:txBody>
      </p:sp>
      <p:grpSp>
        <p:nvGrpSpPr>
          <p:cNvPr id="84" name="组合 83"/>
          <p:cNvGrpSpPr/>
          <p:nvPr/>
        </p:nvGrpSpPr>
        <p:grpSpPr>
          <a:xfrm>
            <a:off x="0" y="0"/>
            <a:ext cx="6205388" cy="6858000"/>
            <a:chOff x="0" y="0"/>
            <a:chExt cx="6205388" cy="6760219"/>
          </a:xfrm>
        </p:grpSpPr>
        <p:pic>
          <p:nvPicPr>
            <p:cNvPr id="85" name="图片 84"/>
            <p:cNvPicPr>
              <a:picLocks noChangeAspect="1"/>
            </p:cNvPicPr>
            <p:nvPr/>
          </p:nvPicPr>
          <p:blipFill>
            <a:blip r:embed="rId4"/>
            <a:stretch>
              <a:fillRect/>
            </a:stretch>
          </p:blipFill>
          <p:spPr>
            <a:xfrm>
              <a:off x="0" y="0"/>
              <a:ext cx="4926330" cy="6760219"/>
            </a:xfrm>
            <a:prstGeom prst="rect">
              <a:avLst/>
            </a:prstGeom>
          </p:spPr>
        </p:pic>
        <p:grpSp>
          <p:nvGrpSpPr>
            <p:cNvPr id="86" name="组合 85"/>
            <p:cNvGrpSpPr/>
            <p:nvPr/>
          </p:nvGrpSpPr>
          <p:grpSpPr>
            <a:xfrm>
              <a:off x="4705986" y="287564"/>
              <a:ext cx="1499402" cy="6167217"/>
              <a:chOff x="4705985" y="287564"/>
              <a:chExt cx="2205355" cy="6167217"/>
            </a:xfrm>
          </p:grpSpPr>
          <p:cxnSp>
            <p:nvCxnSpPr>
              <p:cNvPr id="87" name="直接连接符 86"/>
              <p:cNvCxnSpPr/>
              <p:nvPr/>
            </p:nvCxnSpPr>
            <p:spPr>
              <a:xfrm>
                <a:off x="4705985" y="287564"/>
                <a:ext cx="2205355" cy="0"/>
              </a:xfrm>
              <a:prstGeom prst="line">
                <a:avLst/>
              </a:prstGeom>
              <a:ln w="38100" cap="rnd">
                <a:solidFill>
                  <a:srgbClr val="616DBE"/>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705985" y="6454781"/>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705985" y="4178844"/>
                <a:ext cx="2205355" cy="0"/>
              </a:xfrm>
              <a:prstGeom prst="line">
                <a:avLst/>
              </a:prstGeom>
              <a:ln w="38100" cap="rnd">
                <a:solidFill>
                  <a:srgbClr val="6DA9E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705985" y="5357404"/>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5757862" y="287564"/>
                <a:ext cx="0" cy="3916726"/>
              </a:xfrm>
              <a:prstGeom prst="straightConnector1">
                <a:avLst/>
              </a:prstGeom>
              <a:ln w="25400">
                <a:gradFill flip="none" rotWithShape="1">
                  <a:gsLst>
                    <a:gs pos="0">
                      <a:srgbClr val="616DBE"/>
                    </a:gs>
                    <a:gs pos="100000">
                      <a:srgbClr val="6DA9E0"/>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92" name="矩形 91"/>
              <p:cNvSpPr/>
              <p:nvPr/>
            </p:nvSpPr>
            <p:spPr>
              <a:xfrm>
                <a:off x="5203864" y="1952439"/>
                <a:ext cx="1210534" cy="830997"/>
              </a:xfrm>
              <a:prstGeom prst="rect">
                <a:avLst/>
              </a:prstGeom>
            </p:spPr>
            <p:txBody>
              <a:bodyPr wrap="none">
                <a:spAutoFit/>
              </a:bodyPr>
              <a:lstStyle/>
              <a:p>
                <a:r>
                  <a:rPr lang="zh-CN" altLang="en-US" sz="2400" dirty="0">
                    <a:solidFill>
                      <a:schemeClr val="bg1">
                        <a:lumMod val="85000"/>
                      </a:schemeClr>
                    </a:solidFill>
                    <a:cs typeface="+mn-ea"/>
                    <a:sym typeface="+mn-lt"/>
                  </a:rPr>
                  <a:t>高层</a:t>
                </a:r>
                <a:endParaRPr lang="en-US" altLang="zh-CN" sz="2400" dirty="0">
                  <a:solidFill>
                    <a:schemeClr val="bg1">
                      <a:lumMod val="85000"/>
                    </a:schemeClr>
                  </a:solidFill>
                  <a:cs typeface="+mn-ea"/>
                  <a:sym typeface="+mn-lt"/>
                </a:endParaRPr>
              </a:p>
              <a:p>
                <a:r>
                  <a:rPr lang="zh-CN" altLang="en-US" sz="2400" dirty="0">
                    <a:solidFill>
                      <a:schemeClr val="bg1">
                        <a:lumMod val="85000"/>
                      </a:schemeClr>
                    </a:solidFill>
                    <a:cs typeface="+mn-ea"/>
                    <a:sym typeface="+mn-lt"/>
                  </a:rPr>
                  <a:t>大气</a:t>
                </a:r>
              </a:p>
            </p:txBody>
          </p:sp>
          <p:cxnSp>
            <p:nvCxnSpPr>
              <p:cNvPr id="93" name="直接箭头连接符 92"/>
              <p:cNvCxnSpPr/>
              <p:nvPr/>
            </p:nvCxnSpPr>
            <p:spPr>
              <a:xfrm>
                <a:off x="5757862" y="4204290"/>
                <a:ext cx="0" cy="1153114"/>
              </a:xfrm>
              <a:prstGeom prst="straightConnector1">
                <a:avLst/>
              </a:prstGeom>
              <a:ln w="25400">
                <a:gradFill flip="none" rotWithShape="1">
                  <a:gsLst>
                    <a:gs pos="0">
                      <a:srgbClr val="6DA9E0"/>
                    </a:gs>
                    <a:gs pos="100000">
                      <a:srgbClr val="76CCF2"/>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94" name="矩形 93"/>
              <p:cNvSpPr/>
              <p:nvPr/>
            </p:nvSpPr>
            <p:spPr>
              <a:xfrm>
                <a:off x="5030072" y="4522145"/>
                <a:ext cx="1629666" cy="455083"/>
              </a:xfrm>
              <a:prstGeom prst="rect">
                <a:avLst/>
              </a:prstGeom>
              <a:blipFill dpi="0" rotWithShape="0">
                <a:blip r:embed="rId5">
                  <a:lum/>
                </a:blip>
                <a:srcRect/>
                <a:stretch>
                  <a:fillRect l="-731424" t="-234951" r="-886945" b="-478555"/>
                </a:stretch>
              </a:blipFill>
            </p:spPr>
            <p:txBody>
              <a:bodyPr wrap="none">
                <a:spAutoFit/>
              </a:bodyPr>
              <a:lstStyle/>
              <a:p>
                <a:r>
                  <a:rPr lang="zh-CN" altLang="en-US" sz="2400" dirty="0">
                    <a:solidFill>
                      <a:schemeClr val="bg1">
                        <a:lumMod val="85000"/>
                      </a:schemeClr>
                    </a:solidFill>
                    <a:cs typeface="+mn-ea"/>
                    <a:sym typeface="+mn-lt"/>
                  </a:rPr>
                  <a:t>平流层</a:t>
                </a:r>
              </a:p>
            </p:txBody>
          </p:sp>
          <p:cxnSp>
            <p:nvCxnSpPr>
              <p:cNvPr id="95" name="直接箭头连接符 94"/>
              <p:cNvCxnSpPr/>
              <p:nvPr/>
            </p:nvCxnSpPr>
            <p:spPr>
              <a:xfrm>
                <a:off x="5757862" y="5357420"/>
                <a:ext cx="0" cy="1097361"/>
              </a:xfrm>
              <a:prstGeom prst="straightConnector1">
                <a:avLst/>
              </a:prstGeom>
              <a:ln w="25400">
                <a:solidFill>
                  <a:srgbClr val="76CCF2"/>
                </a:soli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96" name="矩形 95"/>
              <p:cNvSpPr/>
              <p:nvPr/>
            </p:nvSpPr>
            <p:spPr>
              <a:xfrm>
                <a:off x="5030072" y="5651384"/>
                <a:ext cx="1707476" cy="461665"/>
              </a:xfrm>
              <a:prstGeom prst="rect">
                <a:avLst/>
              </a:prstGeom>
            </p:spPr>
            <p:txBody>
              <a:bodyPr wrap="square">
                <a:spAutoFit/>
              </a:bodyPr>
              <a:lstStyle/>
              <a:p>
                <a:r>
                  <a:rPr lang="zh-CN" altLang="en-US" sz="2400" dirty="0">
                    <a:solidFill>
                      <a:schemeClr val="tx1">
                        <a:lumMod val="75000"/>
                        <a:lumOff val="25000"/>
                      </a:schemeClr>
                    </a:solidFill>
                    <a:cs typeface="+mn-ea"/>
                    <a:sym typeface="+mn-lt"/>
                  </a:rPr>
                  <a:t>对流层</a:t>
                </a:r>
              </a:p>
            </p:txBody>
          </p:sp>
        </p:grpSp>
      </p:grpSp>
      <p:pic>
        <p:nvPicPr>
          <p:cNvPr id="71" name="图片 70"/>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
        <p:nvSpPr>
          <p:cNvPr id="5" name="文本框 4"/>
          <p:cNvSpPr txBox="1"/>
          <p:nvPr/>
        </p:nvSpPr>
        <p:spPr>
          <a:xfrm>
            <a:off x="6664325" y="5733415"/>
            <a:ext cx="6705600" cy="1188720"/>
          </a:xfrm>
          <a:prstGeom prst="rect">
            <a:avLst/>
          </a:prstGeom>
          <a:noFill/>
        </p:spPr>
        <p:txBody>
          <a:bodyPr wrap="square" rtlCol="0">
            <a:noAutofit/>
          </a:bodyPr>
          <a:lstStyle/>
          <a:p>
            <a:pPr>
              <a:lnSpc>
                <a:spcPct val="100000"/>
              </a:lnSpc>
            </a:pPr>
            <a:r>
              <a:rPr lang="zh-CN" altLang="en-US" sz="2400" dirty="0">
                <a:ea typeface="宋体" charset="-122"/>
              </a:rPr>
              <a:t>思考：纬度越低，</a:t>
            </a:r>
            <a:r>
              <a:rPr lang="en-US" altLang="zh-CN" sz="2400" dirty="0" err="1">
                <a:ea typeface="宋体" charset="-122"/>
              </a:rPr>
              <a:t>对流层厚度越厚</a:t>
            </a:r>
            <a:r>
              <a:rPr lang="zh-CN" altLang="en-US" sz="2400" dirty="0">
                <a:ea typeface="宋体" charset="-122"/>
              </a:rPr>
              <a:t>？</a:t>
            </a:r>
          </a:p>
        </p:txBody>
      </p:sp>
      <p:sp>
        <p:nvSpPr>
          <p:cNvPr id="6" name="文本框 5">
            <a:extLst>
              <a:ext uri="{FF2B5EF4-FFF2-40B4-BE49-F238E27FC236}">
                <a16:creationId xmlns:a16="http://schemas.microsoft.com/office/drawing/2014/main" id="{91A9F9C0-592F-485D-87A5-34EC321D5A04}"/>
              </a:ext>
            </a:extLst>
          </p:cNvPr>
          <p:cNvSpPr txBox="1"/>
          <p:nvPr/>
        </p:nvSpPr>
        <p:spPr>
          <a:xfrm>
            <a:off x="7425828" y="3790320"/>
            <a:ext cx="3465825" cy="369332"/>
          </a:xfrm>
          <a:prstGeom prst="rect">
            <a:avLst/>
          </a:prstGeom>
          <a:noFill/>
        </p:spPr>
        <p:txBody>
          <a:bodyPr wrap="square" rtlCol="0">
            <a:spAutoFit/>
          </a:bodyPr>
          <a:lstStyle/>
          <a:p>
            <a:r>
              <a:rPr lang="zh-CN" altLang="en-US" dirty="0"/>
              <a:t>对流层厚度随纬度变化分布图</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1"/>
                                        </p:tgtEl>
                                        <p:attrNameLst>
                                          <p:attrName>r</p:attrName>
                                        </p:attrNameLst>
                                      </p:cBhvr>
                                    </p:animRot>
                                    <p:animRot by="-240000">
                                      <p:cBhvr>
                                        <p:cTn id="7" dur="200" fill="hold">
                                          <p:stCondLst>
                                            <p:cond delay="200"/>
                                          </p:stCondLst>
                                        </p:cTn>
                                        <p:tgtEl>
                                          <p:spTgt spid="71"/>
                                        </p:tgtEl>
                                        <p:attrNameLst>
                                          <p:attrName>r</p:attrName>
                                        </p:attrNameLst>
                                      </p:cBhvr>
                                    </p:animRot>
                                    <p:animRot by="240000">
                                      <p:cBhvr>
                                        <p:cTn id="8" dur="200" fill="hold">
                                          <p:stCondLst>
                                            <p:cond delay="400"/>
                                          </p:stCondLst>
                                        </p:cTn>
                                        <p:tgtEl>
                                          <p:spTgt spid="71"/>
                                        </p:tgtEl>
                                        <p:attrNameLst>
                                          <p:attrName>r</p:attrName>
                                        </p:attrNameLst>
                                      </p:cBhvr>
                                    </p:animRot>
                                    <p:animRot by="-240000">
                                      <p:cBhvr>
                                        <p:cTn id="9" dur="200" fill="hold">
                                          <p:stCondLst>
                                            <p:cond delay="600"/>
                                          </p:stCondLst>
                                        </p:cTn>
                                        <p:tgtEl>
                                          <p:spTgt spid="71"/>
                                        </p:tgtEl>
                                        <p:attrNameLst>
                                          <p:attrName>r</p:attrName>
                                        </p:attrNameLst>
                                      </p:cBhvr>
                                    </p:animRot>
                                    <p:animRot by="120000">
                                      <p:cBhvr>
                                        <p:cTn id="10" dur="200" fill="hold">
                                          <p:stCondLst>
                                            <p:cond delay="800"/>
                                          </p:stCondLst>
                                        </p:cTn>
                                        <p:tgtEl>
                                          <p:spTgt spid="7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fill="hold"/>
                                        <p:tgtEl>
                                          <p:spTgt spid="68"/>
                                        </p:tgtEl>
                                        <p:attrNameLst>
                                          <p:attrName>ppt_x</p:attrName>
                                        </p:attrNameLst>
                                      </p:cBhvr>
                                      <p:tavLst>
                                        <p:tav tm="0">
                                          <p:val>
                                            <p:strVal val="#ppt_x"/>
                                          </p:val>
                                        </p:tav>
                                        <p:tav tm="100000">
                                          <p:val>
                                            <p:strVal val="#ppt_x"/>
                                          </p:val>
                                        </p:tav>
                                      </p:tavLst>
                                    </p:anim>
                                    <p:anim calcmode="lin" valueType="num">
                                      <p:cBhvr additive="base">
                                        <p:cTn id="2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ppt_x"/>
                                          </p:val>
                                        </p:tav>
                                        <p:tav tm="100000">
                                          <p:val>
                                            <p:strVal val="#ppt_x"/>
                                          </p:val>
                                        </p:tav>
                                      </p:tavLst>
                                    </p:anim>
                                    <p:anim calcmode="lin" valueType="num">
                                      <p:cBhvr additive="base">
                                        <p:cTn id="2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8" grpId="0"/>
      <p:bldP spid="69"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9160" t="35427" r="24312" b="32794"/>
          <a:stretch>
            <a:fillRect/>
          </a:stretch>
        </p:blipFill>
        <p:spPr>
          <a:xfrm flipH="1">
            <a:off x="11058506" y="4678547"/>
            <a:ext cx="1133494" cy="2179453"/>
          </a:xfrm>
          <a:custGeom>
            <a:avLst/>
            <a:gdLst/>
            <a:ahLst/>
            <a:cxnLst/>
            <a:rect l="l" t="t" r="r" b="b"/>
            <a:pathLst>
              <a:path w="1133494" h="2179453">
                <a:moveTo>
                  <a:pt x="565264" y="0"/>
                </a:moveTo>
                <a:cubicBezTo>
                  <a:pt x="443606" y="0"/>
                  <a:pt x="341235" y="20524"/>
                  <a:pt x="258152" y="61571"/>
                </a:cubicBezTo>
                <a:cubicBezTo>
                  <a:pt x="175069" y="102618"/>
                  <a:pt x="112014" y="163447"/>
                  <a:pt x="68989" y="244057"/>
                </a:cubicBezTo>
                <a:cubicBezTo>
                  <a:pt x="25964" y="324668"/>
                  <a:pt x="4451" y="423329"/>
                  <a:pt x="4451" y="540042"/>
                </a:cubicBezTo>
                <a:lnTo>
                  <a:pt x="4451" y="548943"/>
                </a:lnTo>
                <a:cubicBezTo>
                  <a:pt x="4451" y="633016"/>
                  <a:pt x="21266" y="724012"/>
                  <a:pt x="54895" y="821931"/>
                </a:cubicBezTo>
                <a:cubicBezTo>
                  <a:pt x="88524" y="919851"/>
                  <a:pt x="137483" y="1020243"/>
                  <a:pt x="201774" y="1123108"/>
                </a:cubicBezTo>
                <a:lnTo>
                  <a:pt x="678019" y="1851571"/>
                </a:lnTo>
                <a:lnTo>
                  <a:pt x="0" y="1851571"/>
                </a:lnTo>
                <a:lnTo>
                  <a:pt x="0" y="2179453"/>
                </a:lnTo>
                <a:lnTo>
                  <a:pt x="1114207" y="2179453"/>
                </a:lnTo>
                <a:lnTo>
                  <a:pt x="1114207" y="1876792"/>
                </a:lnTo>
                <a:lnTo>
                  <a:pt x="510369" y="979196"/>
                </a:lnTo>
                <a:cubicBezTo>
                  <a:pt x="458937" y="897102"/>
                  <a:pt x="419868" y="819706"/>
                  <a:pt x="393162" y="747008"/>
                </a:cubicBezTo>
                <a:cubicBezTo>
                  <a:pt x="366457" y="674310"/>
                  <a:pt x="353104" y="608783"/>
                  <a:pt x="353104" y="550427"/>
                </a:cubicBezTo>
                <a:lnTo>
                  <a:pt x="353104" y="541525"/>
                </a:lnTo>
                <a:cubicBezTo>
                  <a:pt x="353104" y="472289"/>
                  <a:pt x="370661" y="419620"/>
                  <a:pt x="405773" y="383519"/>
                </a:cubicBezTo>
                <a:cubicBezTo>
                  <a:pt x="440886" y="347417"/>
                  <a:pt x="491577" y="329366"/>
                  <a:pt x="557845" y="329366"/>
                </a:cubicBezTo>
                <a:cubicBezTo>
                  <a:pt x="626092" y="329366"/>
                  <a:pt x="679750" y="352362"/>
                  <a:pt x="718819" y="398355"/>
                </a:cubicBezTo>
                <a:cubicBezTo>
                  <a:pt x="757888" y="444347"/>
                  <a:pt x="779895" y="511853"/>
                  <a:pt x="784841" y="600871"/>
                </a:cubicBezTo>
                <a:lnTo>
                  <a:pt x="784841" y="621641"/>
                </a:lnTo>
                <a:lnTo>
                  <a:pt x="1133494" y="621641"/>
                </a:lnTo>
                <a:lnTo>
                  <a:pt x="1133494" y="600871"/>
                </a:lnTo>
                <a:cubicBezTo>
                  <a:pt x="1126570" y="471300"/>
                  <a:pt x="1100112" y="361759"/>
                  <a:pt x="1054120" y="272246"/>
                </a:cubicBezTo>
                <a:cubicBezTo>
                  <a:pt x="1008127" y="182734"/>
                  <a:pt x="943837" y="114982"/>
                  <a:pt x="861248" y="68989"/>
                </a:cubicBezTo>
                <a:cubicBezTo>
                  <a:pt x="778659" y="22996"/>
                  <a:pt x="679998" y="0"/>
                  <a:pt x="565264" y="0"/>
                </a:cubicBezTo>
                <a:close/>
              </a:path>
            </a:pathLst>
          </a:custGeom>
          <a:effectLst>
            <a:outerShdw blurRad="50800" dist="101600" algn="l" rotWithShape="0">
              <a:prstClr val="black">
                <a:alpha val="10000"/>
              </a:prstClr>
            </a:outerShdw>
          </a:effectLst>
        </p:spPr>
      </p:pic>
      <p:sp>
        <p:nvSpPr>
          <p:cNvPr id="70" name="矩形 69"/>
          <p:cNvSpPr/>
          <p:nvPr/>
        </p:nvSpPr>
        <p:spPr>
          <a:xfrm>
            <a:off x="6500495" y="402590"/>
            <a:ext cx="4655185" cy="762000"/>
          </a:xfrm>
          <a:prstGeom prst="rect">
            <a:avLst/>
          </a:prstGeom>
          <a:effectLst/>
        </p:spPr>
        <p:txBody>
          <a:bodyPr wrap="square">
            <a:spAutoFit/>
          </a:bodyPr>
          <a:lstStyle/>
          <a:p>
            <a:pPr lvl="0">
              <a:defRPr/>
            </a:pPr>
            <a:endParaRPr lang="en-US" altLang="zh-CN" sz="4400" b="1" dirty="0">
              <a:solidFill>
                <a:schemeClr val="accent1">
                  <a:lumMod val="75000"/>
                </a:schemeClr>
              </a:solidFill>
              <a:cs typeface="+mn-ea"/>
              <a:sym typeface="+mn-lt"/>
            </a:endParaRPr>
          </a:p>
        </p:txBody>
      </p:sp>
      <p:sp>
        <p:nvSpPr>
          <p:cNvPr id="78" name="文本框 77"/>
          <p:cNvSpPr txBox="1"/>
          <p:nvPr/>
        </p:nvSpPr>
        <p:spPr>
          <a:xfrm>
            <a:off x="6653767" y="1164768"/>
            <a:ext cx="1905813" cy="579120"/>
          </a:xfrm>
          <a:prstGeom prst="rect">
            <a:avLst/>
          </a:prstGeom>
          <a:noFill/>
        </p:spPr>
        <p:txBody>
          <a:bodyPr vert="horz" wrap="square" rtlCol="0">
            <a:spAutoFit/>
          </a:bodyPr>
          <a:lstStyle>
            <a:defPPr>
              <a:defRPr lang="zh-CN"/>
            </a:defPPr>
            <a:lvl1pPr>
              <a:defRPr sz="3200">
                <a:solidFill>
                  <a:schemeClr val="tx1">
                    <a:lumMod val="75000"/>
                    <a:lumOff val="25000"/>
                  </a:schemeClr>
                </a:solidFill>
                <a:effectLst>
                  <a:outerShdw blurRad="63500" sx="102000" sy="102000" algn="ctr" rotWithShape="0">
                    <a:srgbClr val="0084FF">
                      <a:alpha val="40000"/>
                    </a:srgbClr>
                  </a:outerShdw>
                </a:effectLst>
                <a:latin typeface="思源黑体 CN Heavy" pitchFamily="34" charset="-122"/>
                <a:ea typeface="思源黑体 CN Heavy" pitchFamily="34" charset="-122"/>
              </a:defRPr>
            </a:lvl1pPr>
          </a:lstStyle>
          <a:p>
            <a:r>
              <a:rPr lang="zh-CN" altLang="en-US" dirty="0">
                <a:effectLst/>
                <a:latin typeface="+mn-lt"/>
                <a:ea typeface="宋体" charset="-122"/>
                <a:cs typeface="+mn-ea"/>
                <a:sym typeface="+mn-lt"/>
              </a:rPr>
              <a:t>特点</a:t>
            </a:r>
          </a:p>
        </p:txBody>
      </p:sp>
      <p:sp>
        <p:nvSpPr>
          <p:cNvPr id="79" name="文本框 78"/>
          <p:cNvSpPr txBox="1"/>
          <p:nvPr/>
        </p:nvSpPr>
        <p:spPr>
          <a:xfrm>
            <a:off x="6375400" y="1533525"/>
            <a:ext cx="4895215" cy="1737360"/>
          </a:xfrm>
          <a:prstGeom prst="rect">
            <a:avLst/>
          </a:prstGeom>
          <a:noFill/>
        </p:spPr>
        <p:txBody>
          <a:bodyPr wrap="square" rtlCol="0">
            <a:spAutoFit/>
          </a:bodyPr>
          <a:lstStyle>
            <a:defPPr>
              <a:defRPr lang="zh-CN"/>
            </a:defPPr>
            <a:lvl1pPr>
              <a:defRPr sz="2400">
                <a:solidFill>
                  <a:schemeClr val="tx1">
                    <a:lumMod val="75000"/>
                    <a:lumOff val="25000"/>
                  </a:schemeClr>
                </a:solidFill>
              </a:defRPr>
            </a:lvl1pPr>
          </a:lstStyle>
          <a:p>
            <a:pPr>
              <a:lnSpc>
                <a:spcPct val="150000"/>
              </a:lnSpc>
            </a:pPr>
            <a:r>
              <a:rPr lang="en-US" altLang="zh-CN" dirty="0">
                <a:cs typeface="+mn-ea"/>
                <a:sym typeface="+mn-lt"/>
              </a:rPr>
              <a:t>1</a:t>
            </a:r>
            <a:r>
              <a:rPr lang="zh-CN" altLang="en-US" dirty="0">
                <a:ea typeface="宋体" charset="-122"/>
                <a:cs typeface="+mn-ea"/>
                <a:sym typeface="+mn-lt"/>
              </a:rPr>
              <a:t>、</a:t>
            </a:r>
            <a:r>
              <a:rPr lang="zh-CN" altLang="en-US" dirty="0">
                <a:cs typeface="+mn-ea"/>
                <a:sym typeface="+mn-lt"/>
              </a:rPr>
              <a:t>气温随高度的增加而递减</a:t>
            </a:r>
            <a:endParaRPr lang="en-US" altLang="zh-CN" dirty="0">
              <a:cs typeface="+mn-ea"/>
              <a:sym typeface="+mn-lt"/>
            </a:endParaRPr>
          </a:p>
          <a:p>
            <a:pPr>
              <a:lnSpc>
                <a:spcPct val="150000"/>
              </a:lnSpc>
            </a:pPr>
            <a:r>
              <a:rPr lang="zh-CN" altLang="en-US" dirty="0">
                <a:cs typeface="+mn-ea"/>
                <a:sym typeface="+mn-lt"/>
              </a:rPr>
              <a:t>因为地面是对流层大气的主要热源。</a:t>
            </a:r>
            <a:r>
              <a:rPr lang="en-US" altLang="zh-CN" dirty="0">
                <a:cs typeface="+mn-ea"/>
                <a:sym typeface="+mn-lt"/>
              </a:rPr>
              <a:t>每升高100</a:t>
            </a:r>
            <a:r>
              <a:rPr lang="zh-CN" altLang="en-US" dirty="0">
                <a:ea typeface="宋体" charset="-122"/>
                <a:cs typeface="+mn-ea"/>
                <a:sym typeface="+mn-lt"/>
              </a:rPr>
              <a:t>米，</a:t>
            </a:r>
            <a:r>
              <a:rPr lang="en-US" altLang="zh-CN" dirty="0">
                <a:ea typeface="宋体" charset="-122"/>
                <a:cs typeface="+mn-ea"/>
                <a:sym typeface="+mn-lt"/>
              </a:rPr>
              <a:t>气温降低0.6</a:t>
            </a:r>
            <a:r>
              <a:rPr lang="zh-CN" altLang="en-US" dirty="0">
                <a:ea typeface="宋体" charset="-122"/>
                <a:cs typeface="+mn-ea"/>
                <a:sym typeface="+mn-lt"/>
              </a:rPr>
              <a:t>度</a:t>
            </a:r>
          </a:p>
        </p:txBody>
      </p:sp>
      <p:sp>
        <p:nvSpPr>
          <p:cNvPr id="83" name="文本框 82"/>
          <p:cNvSpPr txBox="1"/>
          <p:nvPr/>
        </p:nvSpPr>
        <p:spPr>
          <a:xfrm>
            <a:off x="6375637" y="3271082"/>
            <a:ext cx="1859280" cy="822960"/>
          </a:xfrm>
          <a:prstGeom prst="rect">
            <a:avLst/>
          </a:prstGeom>
          <a:noFill/>
        </p:spPr>
        <p:txBody>
          <a:bodyPr wrap="none" rtlCol="0">
            <a:spAutoFit/>
          </a:bodyPr>
          <a:lstStyle>
            <a:defPPr>
              <a:defRPr lang="zh-CN"/>
            </a:defPPr>
            <a:lvl1pPr>
              <a:defRPr sz="2400">
                <a:solidFill>
                  <a:schemeClr val="tx1">
                    <a:lumMod val="75000"/>
                    <a:lumOff val="25000"/>
                  </a:schemeClr>
                </a:solidFill>
              </a:defRPr>
            </a:lvl1pPr>
          </a:lstStyle>
          <a:p>
            <a:r>
              <a:rPr lang="en-US" altLang="zh-CN" dirty="0">
                <a:cs typeface="+mn-ea"/>
                <a:sym typeface="+mn-lt"/>
              </a:rPr>
              <a:t>2</a:t>
            </a:r>
            <a:r>
              <a:rPr lang="zh-CN" altLang="en-US" dirty="0">
                <a:ea typeface="宋体" charset="-122"/>
                <a:cs typeface="+mn-ea"/>
                <a:sym typeface="+mn-lt"/>
              </a:rPr>
              <a:t>、</a:t>
            </a:r>
            <a:r>
              <a:rPr lang="en-US" altLang="zh-CN" dirty="0">
                <a:latin typeface="思源黑体 CN" charset="0"/>
                <a:ea typeface="思源黑体 CN" charset="0"/>
                <a:cs typeface="+mn-ea"/>
                <a:sym typeface="+mn-lt"/>
              </a:rPr>
              <a:t>空气对流</a:t>
            </a:r>
          </a:p>
          <a:p>
            <a:endParaRPr lang="en-US" altLang="zh-CN" dirty="0">
              <a:ea typeface="宋体" charset="-122"/>
              <a:cs typeface="+mn-ea"/>
              <a:sym typeface="+mn-lt"/>
            </a:endParaRPr>
          </a:p>
        </p:txBody>
      </p:sp>
      <p:grpSp>
        <p:nvGrpSpPr>
          <p:cNvPr id="57" name="组合 56"/>
          <p:cNvGrpSpPr/>
          <p:nvPr/>
        </p:nvGrpSpPr>
        <p:grpSpPr>
          <a:xfrm>
            <a:off x="0" y="0"/>
            <a:ext cx="6205388" cy="6858000"/>
            <a:chOff x="0" y="0"/>
            <a:chExt cx="6205388" cy="6760219"/>
          </a:xfrm>
        </p:grpSpPr>
        <p:pic>
          <p:nvPicPr>
            <p:cNvPr id="58" name="图片 57"/>
            <p:cNvPicPr>
              <a:picLocks noChangeAspect="1"/>
            </p:cNvPicPr>
            <p:nvPr/>
          </p:nvPicPr>
          <p:blipFill>
            <a:blip r:embed="rId4"/>
            <a:stretch>
              <a:fillRect/>
            </a:stretch>
          </p:blipFill>
          <p:spPr>
            <a:xfrm>
              <a:off x="0" y="0"/>
              <a:ext cx="4926330" cy="6760219"/>
            </a:xfrm>
            <a:prstGeom prst="rect">
              <a:avLst/>
            </a:prstGeom>
          </p:spPr>
        </p:pic>
        <p:grpSp>
          <p:nvGrpSpPr>
            <p:cNvPr id="59" name="组合 58"/>
            <p:cNvGrpSpPr/>
            <p:nvPr/>
          </p:nvGrpSpPr>
          <p:grpSpPr>
            <a:xfrm>
              <a:off x="4705986" y="287564"/>
              <a:ext cx="1499402" cy="6167217"/>
              <a:chOff x="4705985" y="287564"/>
              <a:chExt cx="2205355" cy="6167217"/>
            </a:xfrm>
          </p:grpSpPr>
          <p:cxnSp>
            <p:nvCxnSpPr>
              <p:cNvPr id="60" name="直接连接符 59"/>
              <p:cNvCxnSpPr/>
              <p:nvPr/>
            </p:nvCxnSpPr>
            <p:spPr>
              <a:xfrm>
                <a:off x="4705985" y="287564"/>
                <a:ext cx="2205355" cy="0"/>
              </a:xfrm>
              <a:prstGeom prst="line">
                <a:avLst/>
              </a:prstGeom>
              <a:ln w="38100" cap="rnd">
                <a:solidFill>
                  <a:srgbClr val="616DBE"/>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705985" y="6454781"/>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705985" y="4178844"/>
                <a:ext cx="2205355" cy="0"/>
              </a:xfrm>
              <a:prstGeom prst="line">
                <a:avLst/>
              </a:prstGeom>
              <a:ln w="38100" cap="rnd">
                <a:solidFill>
                  <a:srgbClr val="6DA9E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705985" y="5357404"/>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757862" y="287564"/>
                <a:ext cx="0" cy="3916726"/>
              </a:xfrm>
              <a:prstGeom prst="straightConnector1">
                <a:avLst/>
              </a:prstGeom>
              <a:ln w="25400">
                <a:gradFill flip="none" rotWithShape="1">
                  <a:gsLst>
                    <a:gs pos="0">
                      <a:srgbClr val="616DBE"/>
                    </a:gs>
                    <a:gs pos="100000">
                      <a:srgbClr val="6DA9E0"/>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65" name="矩形 64"/>
              <p:cNvSpPr/>
              <p:nvPr/>
            </p:nvSpPr>
            <p:spPr>
              <a:xfrm>
                <a:off x="5203864" y="1952439"/>
                <a:ext cx="1210534" cy="830997"/>
              </a:xfrm>
              <a:prstGeom prst="rect">
                <a:avLst/>
              </a:prstGeom>
            </p:spPr>
            <p:txBody>
              <a:bodyPr wrap="none">
                <a:spAutoFit/>
              </a:bodyPr>
              <a:lstStyle/>
              <a:p>
                <a:r>
                  <a:rPr lang="zh-CN" altLang="en-US" sz="2400" dirty="0">
                    <a:solidFill>
                      <a:schemeClr val="bg1">
                        <a:lumMod val="85000"/>
                      </a:schemeClr>
                    </a:solidFill>
                    <a:cs typeface="+mn-ea"/>
                    <a:sym typeface="+mn-lt"/>
                  </a:rPr>
                  <a:t>高层</a:t>
                </a:r>
                <a:endParaRPr lang="en-US" altLang="zh-CN" sz="2400" dirty="0">
                  <a:solidFill>
                    <a:schemeClr val="bg1">
                      <a:lumMod val="85000"/>
                    </a:schemeClr>
                  </a:solidFill>
                  <a:cs typeface="+mn-ea"/>
                  <a:sym typeface="+mn-lt"/>
                </a:endParaRPr>
              </a:p>
              <a:p>
                <a:r>
                  <a:rPr lang="zh-CN" altLang="en-US" sz="2400" dirty="0">
                    <a:solidFill>
                      <a:schemeClr val="bg1">
                        <a:lumMod val="85000"/>
                      </a:schemeClr>
                    </a:solidFill>
                    <a:cs typeface="+mn-ea"/>
                    <a:sym typeface="+mn-lt"/>
                  </a:rPr>
                  <a:t>大气</a:t>
                </a:r>
              </a:p>
            </p:txBody>
          </p:sp>
          <p:cxnSp>
            <p:nvCxnSpPr>
              <p:cNvPr id="66" name="直接箭头连接符 65"/>
              <p:cNvCxnSpPr/>
              <p:nvPr/>
            </p:nvCxnSpPr>
            <p:spPr>
              <a:xfrm>
                <a:off x="5757862" y="4204290"/>
                <a:ext cx="0" cy="1153114"/>
              </a:xfrm>
              <a:prstGeom prst="straightConnector1">
                <a:avLst/>
              </a:prstGeom>
              <a:ln w="25400">
                <a:gradFill flip="none" rotWithShape="1">
                  <a:gsLst>
                    <a:gs pos="0">
                      <a:srgbClr val="6DA9E0"/>
                    </a:gs>
                    <a:gs pos="100000">
                      <a:srgbClr val="76CCF2"/>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67" name="矩形 66"/>
              <p:cNvSpPr/>
              <p:nvPr/>
            </p:nvSpPr>
            <p:spPr>
              <a:xfrm>
                <a:off x="5030072" y="4522145"/>
                <a:ext cx="1629666" cy="455083"/>
              </a:xfrm>
              <a:prstGeom prst="rect">
                <a:avLst/>
              </a:prstGeom>
              <a:blipFill dpi="0" rotWithShape="0">
                <a:blip r:embed="rId5">
                  <a:lum/>
                </a:blip>
                <a:srcRect/>
                <a:stretch>
                  <a:fillRect l="-731424" t="-234951" r="-886945" b="-478555"/>
                </a:stretch>
              </a:blipFill>
            </p:spPr>
            <p:txBody>
              <a:bodyPr wrap="none">
                <a:spAutoFit/>
              </a:bodyPr>
              <a:lstStyle/>
              <a:p>
                <a:r>
                  <a:rPr lang="zh-CN" altLang="en-US" sz="2400" dirty="0">
                    <a:solidFill>
                      <a:schemeClr val="bg1">
                        <a:lumMod val="85000"/>
                      </a:schemeClr>
                    </a:solidFill>
                    <a:cs typeface="+mn-ea"/>
                    <a:sym typeface="+mn-lt"/>
                  </a:rPr>
                  <a:t>平流层</a:t>
                </a:r>
              </a:p>
            </p:txBody>
          </p:sp>
          <p:cxnSp>
            <p:nvCxnSpPr>
              <p:cNvPr id="68" name="直接箭头连接符 67"/>
              <p:cNvCxnSpPr/>
              <p:nvPr/>
            </p:nvCxnSpPr>
            <p:spPr>
              <a:xfrm>
                <a:off x="5757862" y="5357420"/>
                <a:ext cx="0" cy="1097361"/>
              </a:xfrm>
              <a:prstGeom prst="straightConnector1">
                <a:avLst/>
              </a:prstGeom>
              <a:ln w="25400">
                <a:solidFill>
                  <a:srgbClr val="76CCF2"/>
                </a:soli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69" name="矩形 68"/>
              <p:cNvSpPr/>
              <p:nvPr/>
            </p:nvSpPr>
            <p:spPr>
              <a:xfrm>
                <a:off x="5030072" y="5651384"/>
                <a:ext cx="1707476" cy="461665"/>
              </a:xfrm>
              <a:prstGeom prst="rect">
                <a:avLst/>
              </a:prstGeom>
            </p:spPr>
            <p:txBody>
              <a:bodyPr wrap="square">
                <a:spAutoFit/>
              </a:bodyPr>
              <a:lstStyle/>
              <a:p>
                <a:r>
                  <a:rPr lang="zh-CN" altLang="en-US" sz="2400" dirty="0">
                    <a:solidFill>
                      <a:schemeClr val="tx1">
                        <a:lumMod val="75000"/>
                        <a:lumOff val="25000"/>
                      </a:schemeClr>
                    </a:solidFill>
                    <a:cs typeface="+mn-ea"/>
                    <a:sym typeface="+mn-lt"/>
                  </a:rPr>
                  <a:t>对流层</a:t>
                </a:r>
              </a:p>
            </p:txBody>
          </p:sp>
        </p:grpSp>
      </p:grpSp>
      <p:pic>
        <p:nvPicPr>
          <p:cNvPr id="35" name="图片 34"/>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
        <p:nvSpPr>
          <p:cNvPr id="5" name="文本框 4"/>
          <p:cNvSpPr txBox="1"/>
          <p:nvPr/>
        </p:nvSpPr>
        <p:spPr>
          <a:xfrm>
            <a:off x="6375400" y="4326501"/>
            <a:ext cx="5022215" cy="1552575"/>
          </a:xfrm>
          <a:prstGeom prst="rect">
            <a:avLst/>
          </a:prstGeom>
          <a:noFill/>
        </p:spPr>
        <p:txBody>
          <a:bodyPr wrap="square" rtlCol="0">
            <a:noAutofit/>
          </a:bodyPr>
          <a:lstStyle/>
          <a:p>
            <a:pPr>
              <a:lnSpc>
                <a:spcPct val="100000"/>
              </a:lnSpc>
            </a:pPr>
            <a:r>
              <a:rPr lang="en-US" altLang="zh-CN" sz="2400" dirty="0"/>
              <a:t>3</a:t>
            </a:r>
            <a:r>
              <a:rPr lang="zh-CN" altLang="en-US" sz="2400" dirty="0">
                <a:ea typeface="宋体" charset="-122"/>
              </a:rPr>
              <a:t>、</a:t>
            </a:r>
            <a:r>
              <a:rPr lang="en-US" altLang="zh-CN" sz="2400" dirty="0" err="1">
                <a:latin typeface="思源黑体 CN" charset="0"/>
                <a:ea typeface="思源黑体 CN" charset="0"/>
              </a:rPr>
              <a:t>天气现象复杂多样</a:t>
            </a:r>
            <a:endParaRPr lang="en-US" altLang="zh-CN" sz="2400" dirty="0">
              <a:latin typeface="思源黑体 CN" charset="0"/>
              <a:ea typeface="思源黑体 CN" charset="0"/>
            </a:endParaRPr>
          </a:p>
        </p:txBody>
      </p:sp>
      <p:sp>
        <p:nvSpPr>
          <p:cNvPr id="6" name="文本框 5"/>
          <p:cNvSpPr txBox="1"/>
          <p:nvPr/>
        </p:nvSpPr>
        <p:spPr>
          <a:xfrm>
            <a:off x="6521450" y="3782060"/>
            <a:ext cx="5043170" cy="457200"/>
          </a:xfrm>
          <a:prstGeom prst="rect">
            <a:avLst/>
          </a:prstGeom>
          <a:noFill/>
        </p:spPr>
        <p:txBody>
          <a:bodyPr wrap="none" rtlCol="0" anchor="t">
            <a:spAutoFit/>
          </a:bodyPr>
          <a:lstStyle/>
          <a:p>
            <a:r>
              <a:rPr lang="en-US" altLang="zh-CN" sz="2400" dirty="0">
                <a:latin typeface="思源黑体 CN" charset="0"/>
                <a:ea typeface="思源黑体 CN" charset="0"/>
                <a:cs typeface="+mn-ea"/>
                <a:sym typeface="+mn-lt"/>
              </a:rPr>
              <a:t>对流层上</a:t>
            </a:r>
            <a:r>
              <a:rPr lang="zh-CN" altLang="en-US" sz="2400" dirty="0">
                <a:latin typeface="思源黑体 CN" charset="0"/>
                <a:ea typeface="思源黑体 CN" charset="0"/>
                <a:cs typeface="+mn-ea"/>
                <a:sym typeface="+mn-lt"/>
              </a:rPr>
              <a:t>部</a:t>
            </a:r>
            <a:r>
              <a:rPr lang="en-US" altLang="zh-CN" sz="2400" dirty="0">
                <a:latin typeface="思源黑体 CN" charset="0"/>
                <a:ea typeface="思源黑体 CN" charset="0"/>
                <a:cs typeface="+mn-ea"/>
                <a:sym typeface="+mn-lt"/>
              </a:rPr>
              <a:t>冷下部热</a:t>
            </a:r>
            <a:r>
              <a:rPr lang="zh-CN" altLang="en-US" sz="2400" dirty="0">
                <a:ea typeface="宋体" charset="-122"/>
                <a:cs typeface="+mn-ea"/>
                <a:sym typeface="+mn-lt"/>
              </a:rPr>
              <a:t>，</a:t>
            </a:r>
            <a:r>
              <a:rPr lang="zh-CN" altLang="en-US" sz="2400" dirty="0">
                <a:cs typeface="+mn-ea"/>
                <a:sym typeface="+mn-lt"/>
              </a:rPr>
              <a:t>对流运动显著</a:t>
            </a:r>
            <a:endParaRPr lang="zh-CN" altLang="en-US" sz="2400" dirty="0"/>
          </a:p>
        </p:txBody>
      </p:sp>
      <p:sp>
        <p:nvSpPr>
          <p:cNvPr id="7" name="矩形 6"/>
          <p:cNvSpPr/>
          <p:nvPr/>
        </p:nvSpPr>
        <p:spPr>
          <a:xfrm>
            <a:off x="5867578"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1</a:t>
            </a:r>
            <a:r>
              <a:rPr lang="zh-CN" altLang="en-US" sz="4400" b="1" dirty="0">
                <a:solidFill>
                  <a:schemeClr val="accent1">
                    <a:lumMod val="75000"/>
                  </a:schemeClr>
                </a:solidFill>
                <a:cs typeface="+mn-ea"/>
                <a:sym typeface="+mn-lt"/>
              </a:rPr>
              <a:t>）对流层</a:t>
            </a:r>
          </a:p>
        </p:txBody>
      </p:sp>
      <p:sp>
        <p:nvSpPr>
          <p:cNvPr id="8" name="文本框 7"/>
          <p:cNvSpPr txBox="1"/>
          <p:nvPr/>
        </p:nvSpPr>
        <p:spPr>
          <a:xfrm>
            <a:off x="6375400" y="4910455"/>
            <a:ext cx="4319270" cy="822960"/>
          </a:xfrm>
          <a:prstGeom prst="rect">
            <a:avLst/>
          </a:prstGeom>
          <a:noFill/>
        </p:spPr>
        <p:txBody>
          <a:bodyPr wrap="square" rtlCol="0" anchor="t">
            <a:spAutoFit/>
          </a:bodyPr>
          <a:lstStyle/>
          <a:p>
            <a:pPr>
              <a:lnSpc>
                <a:spcPct val="100000"/>
              </a:lnSpc>
            </a:pPr>
            <a:r>
              <a:rPr lang="zh-CN" altLang="en-US" sz="2400" dirty="0">
                <a:latin typeface="思源黑体 CN" charset="0"/>
                <a:ea typeface="思源黑体 CN" charset="0"/>
                <a:sym typeface="+mn-ea"/>
              </a:rPr>
              <a:t>云、雾、雨、雪等</a:t>
            </a:r>
            <a:r>
              <a:rPr lang="en-US" altLang="zh-CN" sz="2400" dirty="0" err="1">
                <a:latin typeface="思源黑体 CN" charset="0"/>
                <a:ea typeface="思源黑体 CN" charset="0"/>
                <a:sym typeface="+mn-ea"/>
              </a:rPr>
              <a:t>天气现象</a:t>
            </a:r>
            <a:r>
              <a:rPr lang="zh-CN" altLang="en-US" sz="2400" dirty="0">
                <a:latin typeface="思源黑体 CN" charset="0"/>
                <a:ea typeface="思源黑体 CN" charset="0"/>
                <a:sym typeface="+mn-ea"/>
              </a:rPr>
              <a:t>都</a:t>
            </a:r>
            <a:r>
              <a:rPr lang="en-US" altLang="zh-CN" sz="2400" dirty="0" err="1">
                <a:latin typeface="思源黑体 CN" charset="0"/>
                <a:ea typeface="思源黑体 CN" charset="0"/>
                <a:sym typeface="+mn-ea"/>
              </a:rPr>
              <a:t>发生</a:t>
            </a:r>
            <a:r>
              <a:rPr lang="zh-CN" altLang="en-US" sz="2400" dirty="0">
                <a:latin typeface="思源黑体 CN" charset="0"/>
                <a:ea typeface="思源黑体 CN" charset="0"/>
                <a:sym typeface="+mn-ea"/>
              </a:rPr>
              <a:t>在</a:t>
            </a:r>
            <a:r>
              <a:rPr lang="en-US" altLang="zh-CN" sz="2400" dirty="0" err="1">
                <a:latin typeface="思源黑体 CN" charset="0"/>
                <a:ea typeface="思源黑体 CN" charset="0"/>
                <a:sym typeface="+mn-ea"/>
              </a:rPr>
              <a:t>这一层</a:t>
            </a:r>
            <a:endParaRPr lang="zh-CN" altLang="en-US" sz="2400"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35"/>
                                        </p:tgtEl>
                                        <p:attrNameLst>
                                          <p:attrName>r</p:attrName>
                                        </p:attrNameLst>
                                      </p:cBhvr>
                                    </p:animRot>
                                    <p:animRot by="-240000">
                                      <p:cBhvr>
                                        <p:cTn id="13" dur="200" fill="hold">
                                          <p:stCondLst>
                                            <p:cond delay="200"/>
                                          </p:stCondLst>
                                        </p:cTn>
                                        <p:tgtEl>
                                          <p:spTgt spid="35"/>
                                        </p:tgtEl>
                                        <p:attrNameLst>
                                          <p:attrName>r</p:attrName>
                                        </p:attrNameLst>
                                      </p:cBhvr>
                                    </p:animRot>
                                    <p:animRot by="240000">
                                      <p:cBhvr>
                                        <p:cTn id="14" dur="200" fill="hold">
                                          <p:stCondLst>
                                            <p:cond delay="400"/>
                                          </p:stCondLst>
                                        </p:cTn>
                                        <p:tgtEl>
                                          <p:spTgt spid="35"/>
                                        </p:tgtEl>
                                        <p:attrNameLst>
                                          <p:attrName>r</p:attrName>
                                        </p:attrNameLst>
                                      </p:cBhvr>
                                    </p:animRot>
                                    <p:animRot by="-240000">
                                      <p:cBhvr>
                                        <p:cTn id="15" dur="200" fill="hold">
                                          <p:stCondLst>
                                            <p:cond delay="600"/>
                                          </p:stCondLst>
                                        </p:cTn>
                                        <p:tgtEl>
                                          <p:spTgt spid="35"/>
                                        </p:tgtEl>
                                        <p:attrNameLst>
                                          <p:attrName>r</p:attrName>
                                        </p:attrNameLst>
                                      </p:cBhvr>
                                    </p:animRot>
                                    <p:animRot by="120000">
                                      <p:cBhvr>
                                        <p:cTn id="16" dur="200" fill="hold">
                                          <p:stCondLst>
                                            <p:cond delay="800"/>
                                          </p:stCondLst>
                                        </p:cTn>
                                        <p:tgtEl>
                                          <p:spTgt spid="3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3" grpId="0"/>
      <p:bldP spid="5"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9160" t="35427" r="24312" b="32794"/>
          <a:stretch>
            <a:fillRect/>
          </a:stretch>
        </p:blipFill>
        <p:spPr>
          <a:xfrm flipH="1">
            <a:off x="11058506" y="4678547"/>
            <a:ext cx="1133494" cy="2179453"/>
          </a:xfrm>
          <a:custGeom>
            <a:avLst/>
            <a:gdLst/>
            <a:ahLst/>
            <a:cxnLst/>
            <a:rect l="l" t="t" r="r" b="b"/>
            <a:pathLst>
              <a:path w="1133494" h="2179453">
                <a:moveTo>
                  <a:pt x="565264" y="0"/>
                </a:moveTo>
                <a:cubicBezTo>
                  <a:pt x="443606" y="0"/>
                  <a:pt x="341235" y="20524"/>
                  <a:pt x="258152" y="61571"/>
                </a:cubicBezTo>
                <a:cubicBezTo>
                  <a:pt x="175069" y="102618"/>
                  <a:pt x="112014" y="163447"/>
                  <a:pt x="68989" y="244057"/>
                </a:cubicBezTo>
                <a:cubicBezTo>
                  <a:pt x="25964" y="324668"/>
                  <a:pt x="4451" y="423329"/>
                  <a:pt x="4451" y="540042"/>
                </a:cubicBezTo>
                <a:lnTo>
                  <a:pt x="4451" y="548943"/>
                </a:lnTo>
                <a:cubicBezTo>
                  <a:pt x="4451" y="633016"/>
                  <a:pt x="21266" y="724012"/>
                  <a:pt x="54895" y="821931"/>
                </a:cubicBezTo>
                <a:cubicBezTo>
                  <a:pt x="88524" y="919851"/>
                  <a:pt x="137483" y="1020243"/>
                  <a:pt x="201774" y="1123108"/>
                </a:cubicBezTo>
                <a:lnTo>
                  <a:pt x="678019" y="1851571"/>
                </a:lnTo>
                <a:lnTo>
                  <a:pt x="0" y="1851571"/>
                </a:lnTo>
                <a:lnTo>
                  <a:pt x="0" y="2179453"/>
                </a:lnTo>
                <a:lnTo>
                  <a:pt x="1114207" y="2179453"/>
                </a:lnTo>
                <a:lnTo>
                  <a:pt x="1114207" y="1876792"/>
                </a:lnTo>
                <a:lnTo>
                  <a:pt x="510369" y="979196"/>
                </a:lnTo>
                <a:cubicBezTo>
                  <a:pt x="458937" y="897102"/>
                  <a:pt x="419868" y="819706"/>
                  <a:pt x="393162" y="747008"/>
                </a:cubicBezTo>
                <a:cubicBezTo>
                  <a:pt x="366457" y="674310"/>
                  <a:pt x="353104" y="608783"/>
                  <a:pt x="353104" y="550427"/>
                </a:cubicBezTo>
                <a:lnTo>
                  <a:pt x="353104" y="541525"/>
                </a:lnTo>
                <a:cubicBezTo>
                  <a:pt x="353104" y="472289"/>
                  <a:pt x="370661" y="419620"/>
                  <a:pt x="405773" y="383519"/>
                </a:cubicBezTo>
                <a:cubicBezTo>
                  <a:pt x="440886" y="347417"/>
                  <a:pt x="491577" y="329366"/>
                  <a:pt x="557845" y="329366"/>
                </a:cubicBezTo>
                <a:cubicBezTo>
                  <a:pt x="626092" y="329366"/>
                  <a:pt x="679750" y="352362"/>
                  <a:pt x="718819" y="398355"/>
                </a:cubicBezTo>
                <a:cubicBezTo>
                  <a:pt x="757888" y="444347"/>
                  <a:pt x="779895" y="511853"/>
                  <a:pt x="784841" y="600871"/>
                </a:cubicBezTo>
                <a:lnTo>
                  <a:pt x="784841" y="621641"/>
                </a:lnTo>
                <a:lnTo>
                  <a:pt x="1133494" y="621641"/>
                </a:lnTo>
                <a:lnTo>
                  <a:pt x="1133494" y="600871"/>
                </a:lnTo>
                <a:cubicBezTo>
                  <a:pt x="1126570" y="471300"/>
                  <a:pt x="1100112" y="361759"/>
                  <a:pt x="1054120" y="272246"/>
                </a:cubicBezTo>
                <a:cubicBezTo>
                  <a:pt x="1008127" y="182734"/>
                  <a:pt x="943837" y="114982"/>
                  <a:pt x="861248" y="68989"/>
                </a:cubicBezTo>
                <a:cubicBezTo>
                  <a:pt x="778659" y="22996"/>
                  <a:pt x="679998" y="0"/>
                  <a:pt x="565264" y="0"/>
                </a:cubicBezTo>
                <a:close/>
              </a:path>
            </a:pathLst>
          </a:custGeom>
          <a:effectLst>
            <a:outerShdw blurRad="50800" dist="101600" algn="l" rotWithShape="0">
              <a:prstClr val="black">
                <a:alpha val="10000"/>
              </a:prstClr>
            </a:outerShdw>
          </a:effectLst>
        </p:spPr>
      </p:pic>
      <p:sp>
        <p:nvSpPr>
          <p:cNvPr id="70" name="矩形 69"/>
          <p:cNvSpPr/>
          <p:nvPr/>
        </p:nvSpPr>
        <p:spPr>
          <a:xfrm>
            <a:off x="6500673"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2</a:t>
            </a:r>
            <a:r>
              <a:rPr lang="zh-CN" altLang="en-US" sz="4400" b="1" dirty="0">
                <a:solidFill>
                  <a:schemeClr val="accent1">
                    <a:lumMod val="75000"/>
                  </a:schemeClr>
                </a:solidFill>
                <a:cs typeface="+mn-ea"/>
                <a:sym typeface="+mn-lt"/>
              </a:rPr>
              <a:t>）平流层</a:t>
            </a:r>
          </a:p>
        </p:txBody>
      </p:sp>
      <p:sp>
        <p:nvSpPr>
          <p:cNvPr id="78" name="文本框 77"/>
          <p:cNvSpPr txBox="1"/>
          <p:nvPr/>
        </p:nvSpPr>
        <p:spPr>
          <a:xfrm>
            <a:off x="6547722" y="2810624"/>
            <a:ext cx="1905813" cy="579120"/>
          </a:xfrm>
          <a:prstGeom prst="rect">
            <a:avLst/>
          </a:prstGeom>
          <a:noFill/>
        </p:spPr>
        <p:txBody>
          <a:bodyPr vert="horz" wrap="square" rtlCol="0">
            <a:spAutoFit/>
          </a:bodyPr>
          <a:lstStyle>
            <a:defPPr>
              <a:defRPr lang="zh-CN"/>
            </a:defPPr>
            <a:lvl1pPr>
              <a:defRPr sz="3200">
                <a:solidFill>
                  <a:schemeClr val="tx1">
                    <a:lumMod val="75000"/>
                    <a:lumOff val="25000"/>
                  </a:schemeClr>
                </a:solidFill>
                <a:effectLst>
                  <a:outerShdw blurRad="63500" sx="102000" sy="102000" algn="ctr" rotWithShape="0">
                    <a:srgbClr val="0084FF">
                      <a:alpha val="40000"/>
                    </a:srgbClr>
                  </a:outerShdw>
                </a:effectLst>
                <a:latin typeface="思源黑体 CN Heavy" pitchFamily="34" charset="-122"/>
                <a:ea typeface="思源黑体 CN Heavy" pitchFamily="34" charset="-122"/>
              </a:defRPr>
            </a:lvl1pPr>
          </a:lstStyle>
          <a:p>
            <a:r>
              <a:rPr lang="zh-CN" altLang="en-US" dirty="0">
                <a:effectLst/>
                <a:latin typeface="思源黑体 CN" charset="0"/>
                <a:ea typeface="思源黑体 CN" charset="0"/>
                <a:cs typeface="+mn-ea"/>
                <a:sym typeface="+mn-lt"/>
              </a:rPr>
              <a:t>臭氧层</a:t>
            </a:r>
          </a:p>
        </p:txBody>
      </p:sp>
      <p:sp>
        <p:nvSpPr>
          <p:cNvPr id="79" name="文本框 78"/>
          <p:cNvSpPr txBox="1"/>
          <p:nvPr/>
        </p:nvSpPr>
        <p:spPr>
          <a:xfrm>
            <a:off x="6611620" y="3613785"/>
            <a:ext cx="5204460" cy="2834640"/>
          </a:xfrm>
          <a:prstGeom prst="rect">
            <a:avLst/>
          </a:prstGeom>
          <a:noFill/>
        </p:spPr>
        <p:txBody>
          <a:bodyPr wrap="square" rtlCol="0">
            <a:spAutoFit/>
          </a:bodyPr>
          <a:lstStyle>
            <a:defPPr>
              <a:defRPr lang="zh-CN"/>
            </a:defPPr>
            <a:lvl1pPr>
              <a:defRPr sz="2400">
                <a:solidFill>
                  <a:schemeClr val="tx1">
                    <a:lumMod val="75000"/>
                    <a:lumOff val="25000"/>
                  </a:schemeClr>
                </a:solidFill>
              </a:defRPr>
            </a:lvl1pPr>
          </a:lstStyle>
          <a:p>
            <a:pPr>
              <a:lnSpc>
                <a:spcPct val="150000"/>
              </a:lnSpc>
            </a:pPr>
            <a:r>
              <a:rPr lang="zh-CN" altLang="en-US" dirty="0">
                <a:latin typeface="思源黑体 CN" charset="0"/>
                <a:ea typeface="思源黑体 CN" charset="0"/>
                <a:cs typeface="思源黑体 CN" charset="0"/>
                <a:sym typeface="+mn-lt"/>
              </a:rPr>
              <a:t>臭氧</a:t>
            </a:r>
            <a:r>
              <a:rPr lang="en-US" altLang="zh-CN" dirty="0">
                <a:latin typeface="思源黑体 CN" charset="0"/>
                <a:ea typeface="思源黑体 CN" charset="0"/>
                <a:cs typeface="思源黑体 CN" charset="0"/>
                <a:sym typeface="+mn-lt"/>
              </a:rPr>
              <a:t>集中在15-35千米</a:t>
            </a:r>
            <a:r>
              <a:rPr lang="zh-CN" altLang="en-US" dirty="0">
                <a:latin typeface="思源黑体 CN" charset="0"/>
                <a:ea typeface="思源黑体 CN" charset="0"/>
                <a:cs typeface="思源黑体 CN" charset="0"/>
                <a:sym typeface="+mn-lt"/>
              </a:rPr>
              <a:t>的</a:t>
            </a:r>
            <a:r>
              <a:rPr lang="en-US" altLang="zh-CN" dirty="0">
                <a:latin typeface="思源黑体 CN" charset="0"/>
                <a:ea typeface="思源黑体 CN" charset="0"/>
                <a:cs typeface="思源黑体 CN" charset="0"/>
                <a:sym typeface="+mn-lt"/>
              </a:rPr>
              <a:t>气层</a:t>
            </a:r>
            <a:r>
              <a:rPr lang="zh-CN" altLang="en-US" dirty="0">
                <a:latin typeface="思源黑体 CN" charset="0"/>
                <a:ea typeface="思源黑体 CN" charset="0"/>
                <a:cs typeface="思源黑体 CN" charset="0"/>
                <a:sym typeface="+mn-lt"/>
              </a:rPr>
              <a:t>中，</a:t>
            </a:r>
            <a:r>
              <a:rPr lang="en-US" altLang="zh-CN" dirty="0">
                <a:latin typeface="思源黑体 CN" charset="0"/>
                <a:ea typeface="思源黑体 CN" charset="0"/>
                <a:cs typeface="思源黑体 CN" charset="0"/>
                <a:sym typeface="+mn-lt"/>
              </a:rPr>
              <a:t>形成臭氧层</a:t>
            </a:r>
            <a:r>
              <a:rPr lang="zh-CN" altLang="en-US" dirty="0">
                <a:latin typeface="思源黑体 CN" charset="0"/>
                <a:ea typeface="思源黑体 CN" charset="0"/>
                <a:cs typeface="思源黑体 CN" charset="0"/>
                <a:sym typeface="+mn-lt"/>
              </a:rPr>
              <a:t>。</a:t>
            </a:r>
            <a:r>
              <a:rPr lang="en-US" altLang="zh-CN" dirty="0">
                <a:latin typeface="思源黑体 CN" charset="0"/>
                <a:ea typeface="思源黑体 CN" charset="0"/>
                <a:cs typeface="思源黑体 CN" charset="0"/>
                <a:sym typeface="+mn-lt"/>
              </a:rPr>
              <a:t>臭氧层吸收太阳紫外线</a:t>
            </a:r>
            <a:r>
              <a:rPr lang="zh-CN" altLang="en-US" dirty="0">
                <a:latin typeface="思源黑体 CN" charset="0"/>
                <a:ea typeface="思源黑体 CN" charset="0"/>
                <a:cs typeface="思源黑体 CN" charset="0"/>
                <a:sym typeface="+mn-lt"/>
              </a:rPr>
              <a:t>使</a:t>
            </a:r>
            <a:r>
              <a:rPr lang="en-US" altLang="zh-CN" dirty="0">
                <a:latin typeface="思源黑体 CN" charset="0"/>
                <a:ea typeface="思源黑体 CN" charset="0"/>
                <a:cs typeface="思源黑体 CN" charset="0"/>
                <a:sym typeface="+mn-lt"/>
              </a:rPr>
              <a:t>这层增温</a:t>
            </a:r>
            <a:r>
              <a:rPr lang="zh-CN" altLang="en-US" dirty="0">
                <a:latin typeface="思源黑体 CN" charset="0"/>
                <a:ea typeface="思源黑体 CN" charset="0"/>
                <a:cs typeface="思源黑体 CN" charset="0"/>
                <a:sym typeface="+mn-lt"/>
              </a:rPr>
              <a:t>。</a:t>
            </a:r>
            <a:r>
              <a:rPr lang="en-US" altLang="zh-CN" dirty="0">
                <a:latin typeface="思源黑体 CN" charset="0"/>
                <a:ea typeface="思源黑体 CN" charset="0"/>
                <a:cs typeface="思源黑体 CN" charset="0"/>
                <a:sym typeface="+mn-lt"/>
              </a:rPr>
              <a:t>但是这层以上</a:t>
            </a:r>
            <a:r>
              <a:rPr lang="zh-CN" altLang="en-US" dirty="0">
                <a:latin typeface="思源黑体 CN" charset="0"/>
                <a:ea typeface="思源黑体 CN" charset="0"/>
                <a:cs typeface="思源黑体 CN" charset="0"/>
                <a:sym typeface="+mn-lt"/>
              </a:rPr>
              <a:t>，</a:t>
            </a:r>
            <a:r>
              <a:rPr lang="en-US" altLang="zh-CN" dirty="0">
                <a:latin typeface="思源黑体 CN" charset="0"/>
                <a:ea typeface="思源黑体 CN" charset="0"/>
                <a:cs typeface="思源黑体 CN" charset="0"/>
                <a:sym typeface="+mn-lt"/>
              </a:rPr>
              <a:t>臭氧含量逐渐减少</a:t>
            </a:r>
            <a:r>
              <a:rPr lang="zh-CN" altLang="en-US" dirty="0">
                <a:latin typeface="思源黑体 CN" charset="0"/>
                <a:ea typeface="思源黑体 CN" charset="0"/>
                <a:cs typeface="思源黑体 CN" charset="0"/>
                <a:sym typeface="+mn-lt"/>
              </a:rPr>
              <a:t>，</a:t>
            </a:r>
            <a:r>
              <a:rPr lang="en-US" altLang="zh-CN" dirty="0">
                <a:latin typeface="思源黑体 CN" charset="0"/>
                <a:ea typeface="思源黑体 CN" charset="0"/>
                <a:cs typeface="思源黑体 CN" charset="0"/>
                <a:sym typeface="+mn-lt"/>
              </a:rPr>
              <a:t>但是太阳紫外</a:t>
            </a:r>
            <a:r>
              <a:rPr lang="zh-CN" altLang="en-US" dirty="0">
                <a:latin typeface="思源黑体 CN" charset="0"/>
                <a:ea typeface="思源黑体 CN" charset="0"/>
                <a:cs typeface="思源黑体 CN" charset="0"/>
                <a:sym typeface="+mn-lt"/>
              </a:rPr>
              <a:t>线</a:t>
            </a:r>
            <a:r>
              <a:rPr lang="en-US" altLang="zh-CN" dirty="0">
                <a:latin typeface="思源黑体 CN" charset="0"/>
                <a:ea typeface="思源黑体 CN" charset="0"/>
                <a:cs typeface="思源黑体 CN" charset="0"/>
                <a:sym typeface="+mn-lt"/>
              </a:rPr>
              <a:t>辐射强烈</a:t>
            </a:r>
            <a:r>
              <a:rPr lang="zh-CN" altLang="en-US" dirty="0">
                <a:latin typeface="思源黑体 CN" charset="0"/>
                <a:ea typeface="思源黑体 CN" charset="0"/>
                <a:cs typeface="思源黑体 CN" charset="0"/>
                <a:sym typeface="+mn-lt"/>
              </a:rPr>
              <a:t>，</a:t>
            </a:r>
            <a:r>
              <a:rPr lang="en-US" altLang="zh-CN" dirty="0">
                <a:latin typeface="思源黑体 CN" charset="0"/>
                <a:ea typeface="思源黑体 CN" charset="0"/>
                <a:cs typeface="思源黑体 CN" charset="0"/>
                <a:sym typeface="+mn-lt"/>
              </a:rPr>
              <a:t>气温</a:t>
            </a:r>
            <a:r>
              <a:rPr lang="zh-CN" altLang="en-US" dirty="0">
                <a:latin typeface="思源黑体 CN" charset="0"/>
                <a:ea typeface="思源黑体 CN" charset="0"/>
                <a:cs typeface="思源黑体 CN" charset="0"/>
                <a:sym typeface="+mn-lt"/>
              </a:rPr>
              <a:t>随</a:t>
            </a:r>
            <a:r>
              <a:rPr lang="en-US" altLang="zh-CN" dirty="0">
                <a:latin typeface="思源黑体 CN" charset="0"/>
                <a:ea typeface="思源黑体 CN" charset="0"/>
                <a:cs typeface="思源黑体 CN" charset="0"/>
                <a:sym typeface="+mn-lt"/>
              </a:rPr>
              <a:t>高度增加</a:t>
            </a:r>
            <a:r>
              <a:rPr lang="zh-CN" altLang="en-US" dirty="0">
                <a:latin typeface="思源黑体 CN" charset="0"/>
                <a:ea typeface="思源黑体 CN" charset="0"/>
                <a:cs typeface="思源黑体 CN" charset="0"/>
                <a:sym typeface="+mn-lt"/>
              </a:rPr>
              <a:t>而</a:t>
            </a:r>
            <a:r>
              <a:rPr lang="en-US" altLang="zh-CN" dirty="0">
                <a:latin typeface="思源黑体 CN" charset="0"/>
                <a:ea typeface="思源黑体 CN" charset="0"/>
                <a:cs typeface="思源黑体 CN" charset="0"/>
                <a:sym typeface="+mn-lt"/>
              </a:rPr>
              <a:t>升高</a:t>
            </a:r>
            <a:r>
              <a:rPr lang="zh-CN" altLang="en-US" dirty="0">
                <a:latin typeface="思源黑体 CN" charset="0"/>
                <a:ea typeface="思源黑体 CN" charset="0"/>
                <a:cs typeface="思源黑体 CN" charset="0"/>
                <a:sym typeface="+mn-lt"/>
              </a:rPr>
              <a:t>。</a:t>
            </a:r>
          </a:p>
        </p:txBody>
      </p:sp>
      <p:cxnSp>
        <p:nvCxnSpPr>
          <p:cNvPr id="80" name="直接连接符 79"/>
          <p:cNvCxnSpPr/>
          <p:nvPr/>
        </p:nvCxnSpPr>
        <p:spPr>
          <a:xfrm>
            <a:off x="6611325" y="3395399"/>
            <a:ext cx="365680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6547722" y="1477832"/>
            <a:ext cx="1905813" cy="584775"/>
          </a:xfrm>
          <a:prstGeom prst="rect">
            <a:avLst/>
          </a:prstGeom>
          <a:noFill/>
        </p:spPr>
        <p:txBody>
          <a:bodyPr vert="horz" wrap="square" rtlCol="0">
            <a:spAutoFit/>
          </a:bodyPr>
          <a:lstStyle>
            <a:defPPr>
              <a:defRPr lang="zh-CN"/>
            </a:defPPr>
            <a:lvl1pPr>
              <a:defRPr sz="3200">
                <a:solidFill>
                  <a:schemeClr val="tx1">
                    <a:lumMod val="75000"/>
                    <a:lumOff val="25000"/>
                  </a:schemeClr>
                </a:solidFill>
                <a:effectLst>
                  <a:outerShdw blurRad="63500" sx="102000" sy="102000" algn="ctr" rotWithShape="0">
                    <a:srgbClr val="0084FF">
                      <a:alpha val="40000"/>
                    </a:srgbClr>
                  </a:outerShdw>
                </a:effectLst>
                <a:latin typeface="思源黑体 CN Heavy" pitchFamily="34" charset="-122"/>
                <a:ea typeface="思源黑体 CN Heavy" pitchFamily="34" charset="-122"/>
              </a:defRPr>
            </a:lvl1pPr>
          </a:lstStyle>
          <a:p>
            <a:r>
              <a:rPr lang="zh-CN" altLang="en-US" dirty="0">
                <a:effectLst/>
                <a:latin typeface="+mn-lt"/>
                <a:ea typeface="+mn-ea"/>
                <a:cs typeface="+mn-ea"/>
                <a:sym typeface="+mn-lt"/>
              </a:rPr>
              <a:t>范围</a:t>
            </a:r>
          </a:p>
        </p:txBody>
      </p:sp>
      <p:sp>
        <p:nvSpPr>
          <p:cNvPr id="83" name="文本框 82"/>
          <p:cNvSpPr txBox="1"/>
          <p:nvPr/>
        </p:nvSpPr>
        <p:spPr>
          <a:xfrm>
            <a:off x="6547722" y="2116254"/>
            <a:ext cx="4025461" cy="461665"/>
          </a:xfrm>
          <a:prstGeom prst="rect">
            <a:avLst/>
          </a:prstGeom>
          <a:noFill/>
        </p:spPr>
        <p:txBody>
          <a:bodyPr wrap="none" rtlCol="0">
            <a:spAutoFit/>
          </a:bodyPr>
          <a:lstStyle>
            <a:defPPr>
              <a:defRPr lang="zh-CN"/>
            </a:defPPr>
            <a:lvl1pPr>
              <a:defRPr sz="2400">
                <a:solidFill>
                  <a:schemeClr val="tx1">
                    <a:lumMod val="75000"/>
                    <a:lumOff val="25000"/>
                  </a:schemeClr>
                </a:solidFill>
              </a:defRPr>
            </a:lvl1pPr>
          </a:lstStyle>
          <a:p>
            <a:r>
              <a:rPr lang="zh-CN" altLang="en-US" dirty="0">
                <a:cs typeface="+mn-ea"/>
                <a:sym typeface="+mn-lt"/>
              </a:rPr>
              <a:t>对流层顶向上至</a:t>
            </a:r>
            <a:r>
              <a:rPr lang="en-US" altLang="zh-CN" dirty="0">
                <a:cs typeface="+mn-ea"/>
                <a:sym typeface="+mn-lt"/>
              </a:rPr>
              <a:t>50-55</a:t>
            </a:r>
            <a:r>
              <a:rPr lang="zh-CN" altLang="en-US" dirty="0">
                <a:cs typeface="+mn-ea"/>
                <a:sym typeface="+mn-lt"/>
              </a:rPr>
              <a:t>千米。</a:t>
            </a:r>
          </a:p>
        </p:txBody>
      </p:sp>
      <p:cxnSp>
        <p:nvCxnSpPr>
          <p:cNvPr id="84" name="直接连接符 83"/>
          <p:cNvCxnSpPr/>
          <p:nvPr/>
        </p:nvCxnSpPr>
        <p:spPr>
          <a:xfrm>
            <a:off x="6611325" y="2062607"/>
            <a:ext cx="365680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0" y="0"/>
            <a:ext cx="6205388" cy="6858000"/>
            <a:chOff x="0" y="0"/>
            <a:chExt cx="6205388" cy="6760219"/>
          </a:xfrm>
        </p:grpSpPr>
        <p:pic>
          <p:nvPicPr>
            <p:cNvPr id="26" name="图片 25"/>
            <p:cNvPicPr>
              <a:picLocks noChangeAspect="1"/>
            </p:cNvPicPr>
            <p:nvPr/>
          </p:nvPicPr>
          <p:blipFill>
            <a:blip r:embed="rId4"/>
            <a:stretch>
              <a:fillRect/>
            </a:stretch>
          </p:blipFill>
          <p:spPr>
            <a:xfrm>
              <a:off x="0" y="0"/>
              <a:ext cx="4926330" cy="6760219"/>
            </a:xfrm>
            <a:prstGeom prst="rect">
              <a:avLst/>
            </a:prstGeom>
          </p:spPr>
        </p:pic>
        <p:grpSp>
          <p:nvGrpSpPr>
            <p:cNvPr id="27" name="组合 26"/>
            <p:cNvGrpSpPr/>
            <p:nvPr/>
          </p:nvGrpSpPr>
          <p:grpSpPr>
            <a:xfrm>
              <a:off x="4705986" y="287564"/>
              <a:ext cx="1499402" cy="6167217"/>
              <a:chOff x="4705985" y="287564"/>
              <a:chExt cx="2205355" cy="6167217"/>
            </a:xfrm>
          </p:grpSpPr>
          <p:cxnSp>
            <p:nvCxnSpPr>
              <p:cNvPr id="28" name="直接连接符 27"/>
              <p:cNvCxnSpPr/>
              <p:nvPr/>
            </p:nvCxnSpPr>
            <p:spPr>
              <a:xfrm>
                <a:off x="4705985" y="287564"/>
                <a:ext cx="2205355" cy="0"/>
              </a:xfrm>
              <a:prstGeom prst="line">
                <a:avLst/>
              </a:prstGeom>
              <a:ln w="38100" cap="rnd">
                <a:solidFill>
                  <a:srgbClr val="616DBE"/>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705985" y="6454781"/>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05985" y="4178844"/>
                <a:ext cx="2205355" cy="0"/>
              </a:xfrm>
              <a:prstGeom prst="line">
                <a:avLst/>
              </a:prstGeom>
              <a:ln w="38100" cap="rnd">
                <a:solidFill>
                  <a:srgbClr val="6DA9E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705985" y="5357404"/>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757862" y="287564"/>
                <a:ext cx="0" cy="3916726"/>
              </a:xfrm>
              <a:prstGeom prst="straightConnector1">
                <a:avLst/>
              </a:prstGeom>
              <a:ln w="25400">
                <a:gradFill flip="none" rotWithShape="1">
                  <a:gsLst>
                    <a:gs pos="0">
                      <a:srgbClr val="616DBE"/>
                    </a:gs>
                    <a:gs pos="100000">
                      <a:srgbClr val="6DA9E0"/>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33" name="矩形 32"/>
              <p:cNvSpPr/>
              <p:nvPr/>
            </p:nvSpPr>
            <p:spPr>
              <a:xfrm>
                <a:off x="5203864" y="1952439"/>
                <a:ext cx="1210534" cy="830997"/>
              </a:xfrm>
              <a:prstGeom prst="rect">
                <a:avLst/>
              </a:prstGeom>
            </p:spPr>
            <p:txBody>
              <a:bodyPr wrap="none">
                <a:spAutoFit/>
              </a:bodyPr>
              <a:lstStyle/>
              <a:p>
                <a:r>
                  <a:rPr lang="zh-CN" altLang="en-US" sz="2400" dirty="0">
                    <a:solidFill>
                      <a:schemeClr val="bg1">
                        <a:lumMod val="85000"/>
                      </a:schemeClr>
                    </a:solidFill>
                    <a:cs typeface="+mn-ea"/>
                    <a:sym typeface="+mn-lt"/>
                  </a:rPr>
                  <a:t>高层</a:t>
                </a:r>
                <a:endParaRPr lang="en-US" altLang="zh-CN" sz="2400" dirty="0">
                  <a:solidFill>
                    <a:schemeClr val="bg1">
                      <a:lumMod val="85000"/>
                    </a:schemeClr>
                  </a:solidFill>
                  <a:cs typeface="+mn-ea"/>
                  <a:sym typeface="+mn-lt"/>
                </a:endParaRPr>
              </a:p>
              <a:p>
                <a:r>
                  <a:rPr lang="zh-CN" altLang="en-US" sz="2400" dirty="0">
                    <a:solidFill>
                      <a:schemeClr val="bg1">
                        <a:lumMod val="85000"/>
                      </a:schemeClr>
                    </a:solidFill>
                    <a:cs typeface="+mn-ea"/>
                    <a:sym typeface="+mn-lt"/>
                  </a:rPr>
                  <a:t>大气</a:t>
                </a:r>
              </a:p>
            </p:txBody>
          </p:sp>
          <p:cxnSp>
            <p:nvCxnSpPr>
              <p:cNvPr id="34" name="直接箭头连接符 33"/>
              <p:cNvCxnSpPr/>
              <p:nvPr/>
            </p:nvCxnSpPr>
            <p:spPr>
              <a:xfrm>
                <a:off x="5757862" y="4204290"/>
                <a:ext cx="0" cy="1153114"/>
              </a:xfrm>
              <a:prstGeom prst="straightConnector1">
                <a:avLst/>
              </a:prstGeom>
              <a:ln w="25400">
                <a:gradFill flip="none" rotWithShape="1">
                  <a:gsLst>
                    <a:gs pos="0">
                      <a:srgbClr val="6DA9E0"/>
                    </a:gs>
                    <a:gs pos="100000">
                      <a:srgbClr val="76CCF2"/>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35" name="矩形 34"/>
              <p:cNvSpPr/>
              <p:nvPr/>
            </p:nvSpPr>
            <p:spPr>
              <a:xfrm>
                <a:off x="5030072" y="4522145"/>
                <a:ext cx="1629666" cy="455083"/>
              </a:xfrm>
              <a:prstGeom prst="rect">
                <a:avLst/>
              </a:prstGeom>
              <a:blipFill dpi="0" rotWithShape="0">
                <a:blip r:embed="rId5">
                  <a:lum/>
                </a:blip>
                <a:srcRect/>
                <a:stretch>
                  <a:fillRect l="-731424" t="-234951" r="-886945" b="-478555"/>
                </a:stretch>
              </a:blipFill>
            </p:spPr>
            <p:txBody>
              <a:bodyPr wrap="none">
                <a:spAutoFit/>
              </a:bodyPr>
              <a:lstStyle/>
              <a:p>
                <a:r>
                  <a:rPr lang="zh-CN" altLang="en-US" sz="2400" dirty="0">
                    <a:solidFill>
                      <a:schemeClr val="tx1">
                        <a:lumMod val="75000"/>
                        <a:lumOff val="25000"/>
                      </a:schemeClr>
                    </a:solidFill>
                    <a:cs typeface="+mn-ea"/>
                    <a:sym typeface="+mn-lt"/>
                  </a:rPr>
                  <a:t>平流层</a:t>
                </a:r>
              </a:p>
            </p:txBody>
          </p:sp>
          <p:cxnSp>
            <p:nvCxnSpPr>
              <p:cNvPr id="36" name="直接箭头连接符 35"/>
              <p:cNvCxnSpPr/>
              <p:nvPr/>
            </p:nvCxnSpPr>
            <p:spPr>
              <a:xfrm>
                <a:off x="5757862" y="5357420"/>
                <a:ext cx="0" cy="1097361"/>
              </a:xfrm>
              <a:prstGeom prst="straightConnector1">
                <a:avLst/>
              </a:prstGeom>
              <a:ln w="25400">
                <a:solidFill>
                  <a:srgbClr val="76CCF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030072" y="5651384"/>
                <a:ext cx="1707476" cy="461665"/>
              </a:xfrm>
              <a:prstGeom prst="rect">
                <a:avLst/>
              </a:prstGeom>
            </p:spPr>
            <p:txBody>
              <a:bodyPr wrap="square">
                <a:spAutoFit/>
              </a:bodyPr>
              <a:lstStyle/>
              <a:p>
                <a:r>
                  <a:rPr lang="zh-CN" altLang="en-US" sz="2400" dirty="0">
                    <a:solidFill>
                      <a:schemeClr val="bg1">
                        <a:lumMod val="85000"/>
                      </a:schemeClr>
                    </a:solidFill>
                    <a:cs typeface="+mn-ea"/>
                    <a:sym typeface="+mn-lt"/>
                  </a:rPr>
                  <a:t>对流层</a:t>
                </a:r>
              </a:p>
            </p:txBody>
          </p:sp>
        </p:grpSp>
      </p:grpSp>
      <p:pic>
        <p:nvPicPr>
          <p:cNvPr id="25" name="图片 24"/>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25"/>
                                        </p:tgtEl>
                                        <p:attrNameLst>
                                          <p:attrName>r</p:attrName>
                                        </p:attrNameLst>
                                      </p:cBhvr>
                                    </p:animRot>
                                    <p:animRot by="-240000">
                                      <p:cBhvr>
                                        <p:cTn id="13" dur="200" fill="hold">
                                          <p:stCondLst>
                                            <p:cond delay="200"/>
                                          </p:stCondLst>
                                        </p:cTn>
                                        <p:tgtEl>
                                          <p:spTgt spid="25"/>
                                        </p:tgtEl>
                                        <p:attrNameLst>
                                          <p:attrName>r</p:attrName>
                                        </p:attrNameLst>
                                      </p:cBhvr>
                                    </p:animRot>
                                    <p:animRot by="240000">
                                      <p:cBhvr>
                                        <p:cTn id="14" dur="200" fill="hold">
                                          <p:stCondLst>
                                            <p:cond delay="400"/>
                                          </p:stCondLst>
                                        </p:cTn>
                                        <p:tgtEl>
                                          <p:spTgt spid="25"/>
                                        </p:tgtEl>
                                        <p:attrNameLst>
                                          <p:attrName>r</p:attrName>
                                        </p:attrNameLst>
                                      </p:cBhvr>
                                    </p:animRot>
                                    <p:animRot by="-240000">
                                      <p:cBhvr>
                                        <p:cTn id="15" dur="200" fill="hold">
                                          <p:stCondLst>
                                            <p:cond delay="600"/>
                                          </p:stCondLst>
                                        </p:cTn>
                                        <p:tgtEl>
                                          <p:spTgt spid="25"/>
                                        </p:tgtEl>
                                        <p:attrNameLst>
                                          <p:attrName>r</p:attrName>
                                        </p:attrNameLst>
                                      </p:cBhvr>
                                    </p:animRot>
                                    <p:animRot by="120000">
                                      <p:cBhvr>
                                        <p:cTn id="16" dur="200" fill="hold">
                                          <p:stCondLst>
                                            <p:cond delay="8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9160" t="35427" r="24312" b="32794"/>
          <a:stretch>
            <a:fillRect/>
          </a:stretch>
        </p:blipFill>
        <p:spPr>
          <a:xfrm flipH="1">
            <a:off x="11058506" y="4678547"/>
            <a:ext cx="1133494" cy="2179453"/>
          </a:xfrm>
          <a:custGeom>
            <a:avLst/>
            <a:gdLst/>
            <a:ahLst/>
            <a:cxnLst/>
            <a:rect l="l" t="t" r="r" b="b"/>
            <a:pathLst>
              <a:path w="1133494" h="2179453">
                <a:moveTo>
                  <a:pt x="565264" y="0"/>
                </a:moveTo>
                <a:cubicBezTo>
                  <a:pt x="443606" y="0"/>
                  <a:pt x="341235" y="20524"/>
                  <a:pt x="258152" y="61571"/>
                </a:cubicBezTo>
                <a:cubicBezTo>
                  <a:pt x="175069" y="102618"/>
                  <a:pt x="112014" y="163447"/>
                  <a:pt x="68989" y="244057"/>
                </a:cubicBezTo>
                <a:cubicBezTo>
                  <a:pt x="25964" y="324668"/>
                  <a:pt x="4451" y="423329"/>
                  <a:pt x="4451" y="540042"/>
                </a:cubicBezTo>
                <a:lnTo>
                  <a:pt x="4451" y="548943"/>
                </a:lnTo>
                <a:cubicBezTo>
                  <a:pt x="4451" y="633016"/>
                  <a:pt x="21266" y="724012"/>
                  <a:pt x="54895" y="821931"/>
                </a:cubicBezTo>
                <a:cubicBezTo>
                  <a:pt x="88524" y="919851"/>
                  <a:pt x="137483" y="1020243"/>
                  <a:pt x="201774" y="1123108"/>
                </a:cubicBezTo>
                <a:lnTo>
                  <a:pt x="678019" y="1851571"/>
                </a:lnTo>
                <a:lnTo>
                  <a:pt x="0" y="1851571"/>
                </a:lnTo>
                <a:lnTo>
                  <a:pt x="0" y="2179453"/>
                </a:lnTo>
                <a:lnTo>
                  <a:pt x="1114207" y="2179453"/>
                </a:lnTo>
                <a:lnTo>
                  <a:pt x="1114207" y="1876792"/>
                </a:lnTo>
                <a:lnTo>
                  <a:pt x="510369" y="979196"/>
                </a:lnTo>
                <a:cubicBezTo>
                  <a:pt x="458937" y="897102"/>
                  <a:pt x="419868" y="819706"/>
                  <a:pt x="393162" y="747008"/>
                </a:cubicBezTo>
                <a:cubicBezTo>
                  <a:pt x="366457" y="674310"/>
                  <a:pt x="353104" y="608783"/>
                  <a:pt x="353104" y="550427"/>
                </a:cubicBezTo>
                <a:lnTo>
                  <a:pt x="353104" y="541525"/>
                </a:lnTo>
                <a:cubicBezTo>
                  <a:pt x="353104" y="472289"/>
                  <a:pt x="370661" y="419620"/>
                  <a:pt x="405773" y="383519"/>
                </a:cubicBezTo>
                <a:cubicBezTo>
                  <a:pt x="440886" y="347417"/>
                  <a:pt x="491577" y="329366"/>
                  <a:pt x="557845" y="329366"/>
                </a:cubicBezTo>
                <a:cubicBezTo>
                  <a:pt x="626092" y="329366"/>
                  <a:pt x="679750" y="352362"/>
                  <a:pt x="718819" y="398355"/>
                </a:cubicBezTo>
                <a:cubicBezTo>
                  <a:pt x="757888" y="444347"/>
                  <a:pt x="779895" y="511853"/>
                  <a:pt x="784841" y="600871"/>
                </a:cubicBezTo>
                <a:lnTo>
                  <a:pt x="784841" y="621641"/>
                </a:lnTo>
                <a:lnTo>
                  <a:pt x="1133494" y="621641"/>
                </a:lnTo>
                <a:lnTo>
                  <a:pt x="1133494" y="600871"/>
                </a:lnTo>
                <a:cubicBezTo>
                  <a:pt x="1126570" y="471300"/>
                  <a:pt x="1100112" y="361759"/>
                  <a:pt x="1054120" y="272246"/>
                </a:cubicBezTo>
                <a:cubicBezTo>
                  <a:pt x="1008127" y="182734"/>
                  <a:pt x="943837" y="114982"/>
                  <a:pt x="861248" y="68989"/>
                </a:cubicBezTo>
                <a:cubicBezTo>
                  <a:pt x="778659" y="22996"/>
                  <a:pt x="679998" y="0"/>
                  <a:pt x="565264" y="0"/>
                </a:cubicBezTo>
                <a:close/>
              </a:path>
            </a:pathLst>
          </a:custGeom>
          <a:effectLst>
            <a:outerShdw blurRad="50800" dist="101600" algn="l" rotWithShape="0">
              <a:prstClr val="black">
                <a:alpha val="10000"/>
              </a:prstClr>
            </a:outerShdw>
          </a:effectLst>
        </p:spPr>
      </p:pic>
      <p:sp>
        <p:nvSpPr>
          <p:cNvPr id="70" name="矩形 69"/>
          <p:cNvSpPr/>
          <p:nvPr/>
        </p:nvSpPr>
        <p:spPr>
          <a:xfrm>
            <a:off x="6500673"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2</a:t>
            </a:r>
            <a:r>
              <a:rPr lang="zh-CN" altLang="en-US" sz="4400" b="1" dirty="0">
                <a:solidFill>
                  <a:schemeClr val="accent1">
                    <a:lumMod val="75000"/>
                  </a:schemeClr>
                </a:solidFill>
                <a:cs typeface="+mn-ea"/>
                <a:sym typeface="+mn-lt"/>
              </a:rPr>
              <a:t>）平流层</a:t>
            </a:r>
          </a:p>
        </p:txBody>
      </p:sp>
      <p:grpSp>
        <p:nvGrpSpPr>
          <p:cNvPr id="81" name="组合 80"/>
          <p:cNvGrpSpPr/>
          <p:nvPr/>
        </p:nvGrpSpPr>
        <p:grpSpPr>
          <a:xfrm>
            <a:off x="6547722" y="1477832"/>
            <a:ext cx="3720406" cy="584775"/>
            <a:chOff x="6547722" y="1419547"/>
            <a:chExt cx="3720406" cy="584775"/>
          </a:xfrm>
        </p:grpSpPr>
        <p:sp>
          <p:nvSpPr>
            <p:cNvPr id="82" name="文本框 81"/>
            <p:cNvSpPr txBox="1"/>
            <p:nvPr/>
          </p:nvSpPr>
          <p:spPr>
            <a:xfrm>
              <a:off x="6547722" y="1419547"/>
              <a:ext cx="1905813" cy="584775"/>
            </a:xfrm>
            <a:prstGeom prst="rect">
              <a:avLst/>
            </a:prstGeom>
            <a:noFill/>
          </p:spPr>
          <p:txBody>
            <a:bodyPr vert="horz" wrap="square" rtlCol="0">
              <a:spAutoFit/>
            </a:bodyPr>
            <a:lstStyle>
              <a:defPPr>
                <a:defRPr lang="zh-CN"/>
              </a:defPPr>
              <a:lvl1pPr>
                <a:defRPr sz="3200">
                  <a:solidFill>
                    <a:schemeClr val="tx1">
                      <a:lumMod val="75000"/>
                      <a:lumOff val="25000"/>
                    </a:schemeClr>
                  </a:solidFill>
                  <a:effectLst>
                    <a:outerShdw blurRad="63500" sx="102000" sy="102000" algn="ctr" rotWithShape="0">
                      <a:srgbClr val="0084FF">
                        <a:alpha val="40000"/>
                      </a:srgbClr>
                    </a:outerShdw>
                  </a:effectLst>
                  <a:latin typeface="思源黑体 CN Heavy" pitchFamily="34" charset="-122"/>
                  <a:ea typeface="思源黑体 CN Heavy" pitchFamily="34" charset="-122"/>
                </a:defRPr>
              </a:lvl1pPr>
            </a:lstStyle>
            <a:p>
              <a:r>
                <a:rPr lang="zh-CN" altLang="en-US" dirty="0">
                  <a:effectLst/>
                  <a:latin typeface="+mn-lt"/>
                  <a:ea typeface="+mn-ea"/>
                  <a:cs typeface="+mn-ea"/>
                  <a:sym typeface="+mn-lt"/>
                </a:rPr>
                <a:t>特点</a:t>
              </a:r>
            </a:p>
          </p:txBody>
        </p:sp>
        <p:cxnSp>
          <p:nvCxnSpPr>
            <p:cNvPr id="84" name="直接连接符 83"/>
            <p:cNvCxnSpPr/>
            <p:nvPr/>
          </p:nvCxnSpPr>
          <p:spPr>
            <a:xfrm>
              <a:off x="6611325" y="2004322"/>
              <a:ext cx="365680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nvSpPr>
        <p:spPr>
          <a:xfrm>
            <a:off x="6327377" y="3407291"/>
            <a:ext cx="4093845" cy="457200"/>
          </a:xfrm>
          <a:prstGeom prst="rect">
            <a:avLst/>
          </a:prstGeom>
          <a:noFill/>
        </p:spPr>
        <p:txBody>
          <a:bodyPr wrap="none" rtlCol="0">
            <a:spAutoFit/>
          </a:bodyPr>
          <a:lstStyle>
            <a:defPPr>
              <a:defRPr lang="zh-CN"/>
            </a:defPPr>
            <a:lvl1pPr>
              <a:defRPr sz="2400">
                <a:solidFill>
                  <a:schemeClr val="tx1">
                    <a:lumMod val="75000"/>
                    <a:lumOff val="25000"/>
                  </a:schemeClr>
                </a:solidFill>
              </a:defRPr>
            </a:lvl1pPr>
          </a:lstStyle>
          <a:p>
            <a:r>
              <a:rPr lang="en-US" altLang="zh-CN" dirty="0">
                <a:cs typeface="+mn-ea"/>
                <a:sym typeface="+mn-lt"/>
              </a:rPr>
              <a:t>2.</a:t>
            </a:r>
            <a:r>
              <a:rPr lang="zh-CN" altLang="en-US" dirty="0">
                <a:cs typeface="+mn-ea"/>
                <a:sym typeface="+mn-lt"/>
              </a:rPr>
              <a:t>对流运动弱，平流运动显著</a:t>
            </a:r>
          </a:p>
        </p:txBody>
      </p:sp>
      <p:sp>
        <p:nvSpPr>
          <p:cNvPr id="32" name="文本框 31"/>
          <p:cNvSpPr txBox="1"/>
          <p:nvPr/>
        </p:nvSpPr>
        <p:spPr>
          <a:xfrm flipH="1">
            <a:off x="6312535" y="5261610"/>
            <a:ext cx="5192395" cy="1188720"/>
          </a:xfrm>
          <a:prstGeom prst="rect">
            <a:avLst/>
          </a:prstGeom>
          <a:noFill/>
        </p:spPr>
        <p:txBody>
          <a:bodyPr wrap="square" rtlCol="0">
            <a:spAutoFit/>
          </a:bodyPr>
          <a:lstStyle>
            <a:defPPr>
              <a:defRPr lang="zh-CN"/>
            </a:defPPr>
            <a:lvl1pPr>
              <a:defRPr sz="2400">
                <a:solidFill>
                  <a:schemeClr val="tx1">
                    <a:lumMod val="75000"/>
                    <a:lumOff val="25000"/>
                  </a:schemeClr>
                </a:solidFill>
              </a:defRPr>
            </a:lvl1pPr>
          </a:lstStyle>
          <a:p>
            <a:r>
              <a:rPr lang="zh-CN" altLang="en-US" dirty="0">
                <a:latin typeface="思源黑体 CN" charset="0"/>
                <a:ea typeface="思源黑体 CN" charset="0"/>
                <a:cs typeface="+mn-ea"/>
                <a:sym typeface="+mn-lt"/>
              </a:rPr>
              <a:t>这里空气稀薄，</a:t>
            </a:r>
            <a:r>
              <a:rPr lang="en-US" altLang="zh-CN" dirty="0">
                <a:latin typeface="思源黑体 CN" charset="0"/>
                <a:ea typeface="思源黑体 CN" charset="0"/>
                <a:cs typeface="+mn-ea"/>
                <a:sym typeface="+mn-lt"/>
              </a:rPr>
              <a:t>水汽尘埃很少</a:t>
            </a:r>
            <a:r>
              <a:rPr lang="zh-CN" altLang="en-US" dirty="0">
                <a:latin typeface="思源黑体 CN" charset="0"/>
                <a:ea typeface="思源黑体 CN" charset="0"/>
                <a:cs typeface="+mn-ea"/>
                <a:sym typeface="+mn-lt"/>
              </a:rPr>
              <a:t>，</a:t>
            </a:r>
            <a:r>
              <a:rPr lang="en-US" altLang="zh-CN" dirty="0">
                <a:latin typeface="思源黑体 CN" charset="0"/>
                <a:ea typeface="思源黑体 CN" charset="0"/>
                <a:cs typeface="+mn-ea"/>
                <a:sym typeface="+mn-lt"/>
              </a:rPr>
              <a:t>能见度高</a:t>
            </a:r>
            <a:r>
              <a:rPr lang="zh-CN" altLang="en-US" dirty="0">
                <a:latin typeface="思源黑体 CN" charset="0"/>
                <a:ea typeface="思源黑体 CN" charset="0"/>
                <a:cs typeface="+mn-ea"/>
                <a:sym typeface="+mn-lt"/>
              </a:rPr>
              <a:t>，</a:t>
            </a:r>
            <a:r>
              <a:rPr lang="en-US" altLang="zh-CN" dirty="0">
                <a:latin typeface="思源黑体 CN" charset="0"/>
                <a:ea typeface="思源黑体 CN" charset="0"/>
                <a:cs typeface="+mn-ea"/>
                <a:sym typeface="+mn-lt"/>
              </a:rPr>
              <a:t>而且气流运动</a:t>
            </a:r>
            <a:r>
              <a:rPr lang="zh-CN" altLang="en-US" dirty="0">
                <a:latin typeface="思源黑体 CN" charset="0"/>
                <a:ea typeface="思源黑体 CN" charset="0"/>
                <a:cs typeface="+mn-ea"/>
                <a:sym typeface="+mn-lt"/>
              </a:rPr>
              <a:t>以</a:t>
            </a:r>
            <a:r>
              <a:rPr lang="en-US" altLang="zh-CN" dirty="0">
                <a:latin typeface="思源黑体 CN" charset="0"/>
                <a:ea typeface="思源黑体 CN" charset="0"/>
                <a:cs typeface="+mn-ea"/>
                <a:sym typeface="+mn-lt"/>
              </a:rPr>
              <a:t>水平运动为主</a:t>
            </a:r>
            <a:r>
              <a:rPr lang="zh-CN" altLang="en-US" dirty="0">
                <a:latin typeface="思源黑体 CN" charset="0"/>
                <a:ea typeface="思源黑体 CN" charset="0"/>
                <a:cs typeface="+mn-ea"/>
                <a:sym typeface="+mn-lt"/>
              </a:rPr>
              <a:t>，</a:t>
            </a:r>
            <a:r>
              <a:rPr lang="en-US" altLang="zh-CN" dirty="0">
                <a:latin typeface="思源黑体 CN" charset="0"/>
                <a:ea typeface="思源黑体 CN" charset="0"/>
                <a:cs typeface="+mn-ea"/>
                <a:sym typeface="+mn-lt"/>
              </a:rPr>
              <a:t>较平稳</a:t>
            </a:r>
            <a:r>
              <a:rPr lang="zh-CN" altLang="en-US" dirty="0">
                <a:latin typeface="思源黑体 CN" charset="0"/>
                <a:ea typeface="思源黑体 CN" charset="0"/>
                <a:cs typeface="+mn-ea"/>
                <a:sym typeface="+mn-lt"/>
              </a:rPr>
              <a:t>，</a:t>
            </a:r>
            <a:r>
              <a:rPr lang="en-US" altLang="zh-CN" dirty="0">
                <a:latin typeface="思源黑体 CN" charset="0"/>
                <a:ea typeface="思源黑体 CN" charset="0"/>
                <a:cs typeface="+mn-ea"/>
                <a:sym typeface="+mn-lt"/>
              </a:rPr>
              <a:t>所以平流层适宜飞机飞行</a:t>
            </a:r>
          </a:p>
        </p:txBody>
      </p:sp>
      <p:sp>
        <p:nvSpPr>
          <p:cNvPr id="33" name="文本框 32"/>
          <p:cNvSpPr txBox="1"/>
          <p:nvPr/>
        </p:nvSpPr>
        <p:spPr>
          <a:xfrm>
            <a:off x="6205220" y="4804410"/>
            <a:ext cx="3221990" cy="457200"/>
          </a:xfrm>
          <a:prstGeom prst="rect">
            <a:avLst/>
          </a:prstGeom>
          <a:noFill/>
        </p:spPr>
        <p:txBody>
          <a:bodyPr wrap="square" rtlCol="0">
            <a:spAutoFit/>
          </a:bodyPr>
          <a:lstStyle>
            <a:defPPr>
              <a:defRPr lang="zh-CN"/>
            </a:defPPr>
            <a:lvl1pPr>
              <a:defRPr sz="2400">
                <a:solidFill>
                  <a:schemeClr val="tx1">
                    <a:lumMod val="75000"/>
                    <a:lumOff val="25000"/>
                  </a:schemeClr>
                </a:solidFill>
              </a:defRPr>
            </a:lvl1pPr>
          </a:lstStyle>
          <a:p>
            <a:r>
              <a:rPr lang="en-US" altLang="zh-CN" dirty="0">
                <a:cs typeface="+mn-ea"/>
                <a:sym typeface="+mn-lt"/>
              </a:rPr>
              <a:t>3.</a:t>
            </a:r>
            <a:r>
              <a:rPr lang="zh-CN" altLang="en-US" dirty="0">
                <a:cs typeface="+mn-ea"/>
                <a:sym typeface="+mn-lt"/>
              </a:rPr>
              <a:t>天气晴朗，</a:t>
            </a:r>
            <a:r>
              <a:rPr lang="en-US" altLang="zh-CN" dirty="0">
                <a:cs typeface="+mn-ea"/>
                <a:sym typeface="+mn-lt"/>
              </a:rPr>
              <a:t>适宜飞行</a:t>
            </a:r>
          </a:p>
        </p:txBody>
      </p:sp>
      <p:grpSp>
        <p:nvGrpSpPr>
          <p:cNvPr id="24" name="组合 23"/>
          <p:cNvGrpSpPr/>
          <p:nvPr/>
        </p:nvGrpSpPr>
        <p:grpSpPr>
          <a:xfrm>
            <a:off x="0" y="0"/>
            <a:ext cx="6205388" cy="6858000"/>
            <a:chOff x="0" y="0"/>
            <a:chExt cx="6205388" cy="6760219"/>
          </a:xfrm>
        </p:grpSpPr>
        <p:pic>
          <p:nvPicPr>
            <p:cNvPr id="26" name="图片 25"/>
            <p:cNvPicPr>
              <a:picLocks noChangeAspect="1"/>
            </p:cNvPicPr>
            <p:nvPr/>
          </p:nvPicPr>
          <p:blipFill>
            <a:blip r:embed="rId4"/>
            <a:stretch>
              <a:fillRect/>
            </a:stretch>
          </p:blipFill>
          <p:spPr>
            <a:xfrm>
              <a:off x="0" y="0"/>
              <a:ext cx="4926330" cy="6760219"/>
            </a:xfrm>
            <a:prstGeom prst="rect">
              <a:avLst/>
            </a:prstGeom>
          </p:spPr>
        </p:pic>
        <p:grpSp>
          <p:nvGrpSpPr>
            <p:cNvPr id="27" name="组合 26"/>
            <p:cNvGrpSpPr/>
            <p:nvPr/>
          </p:nvGrpSpPr>
          <p:grpSpPr>
            <a:xfrm>
              <a:off x="4705986" y="287564"/>
              <a:ext cx="1499402" cy="6167217"/>
              <a:chOff x="4705985" y="287564"/>
              <a:chExt cx="2205355" cy="6167217"/>
            </a:xfrm>
          </p:grpSpPr>
          <p:cxnSp>
            <p:nvCxnSpPr>
              <p:cNvPr id="28" name="直接连接符 27"/>
              <p:cNvCxnSpPr/>
              <p:nvPr/>
            </p:nvCxnSpPr>
            <p:spPr>
              <a:xfrm>
                <a:off x="4705985" y="287564"/>
                <a:ext cx="2205355" cy="0"/>
              </a:xfrm>
              <a:prstGeom prst="line">
                <a:avLst/>
              </a:prstGeom>
              <a:ln w="38100" cap="rnd">
                <a:solidFill>
                  <a:srgbClr val="616DBE"/>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705985" y="6454781"/>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705985" y="4178844"/>
                <a:ext cx="2205355" cy="0"/>
              </a:xfrm>
              <a:prstGeom prst="line">
                <a:avLst/>
              </a:prstGeom>
              <a:ln w="38100" cap="rnd">
                <a:solidFill>
                  <a:srgbClr val="6DA9E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705985" y="5357404"/>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7862" y="287564"/>
                <a:ext cx="0" cy="3916726"/>
              </a:xfrm>
              <a:prstGeom prst="straightConnector1">
                <a:avLst/>
              </a:prstGeom>
              <a:ln w="25400">
                <a:gradFill flip="none" rotWithShape="1">
                  <a:gsLst>
                    <a:gs pos="0">
                      <a:srgbClr val="616DBE"/>
                    </a:gs>
                    <a:gs pos="100000">
                      <a:srgbClr val="6DA9E0"/>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38" name="矩形 37"/>
              <p:cNvSpPr/>
              <p:nvPr/>
            </p:nvSpPr>
            <p:spPr>
              <a:xfrm>
                <a:off x="5203864" y="1952439"/>
                <a:ext cx="1210534" cy="830997"/>
              </a:xfrm>
              <a:prstGeom prst="rect">
                <a:avLst/>
              </a:prstGeom>
            </p:spPr>
            <p:txBody>
              <a:bodyPr wrap="none">
                <a:spAutoFit/>
              </a:bodyPr>
              <a:lstStyle/>
              <a:p>
                <a:r>
                  <a:rPr lang="zh-CN" altLang="en-US" sz="2400" dirty="0">
                    <a:solidFill>
                      <a:schemeClr val="bg1">
                        <a:lumMod val="85000"/>
                      </a:schemeClr>
                    </a:solidFill>
                    <a:cs typeface="+mn-ea"/>
                    <a:sym typeface="+mn-lt"/>
                  </a:rPr>
                  <a:t>高层</a:t>
                </a:r>
                <a:endParaRPr lang="en-US" altLang="zh-CN" sz="2400" dirty="0">
                  <a:solidFill>
                    <a:schemeClr val="bg1">
                      <a:lumMod val="85000"/>
                    </a:schemeClr>
                  </a:solidFill>
                  <a:cs typeface="+mn-ea"/>
                  <a:sym typeface="+mn-lt"/>
                </a:endParaRPr>
              </a:p>
              <a:p>
                <a:r>
                  <a:rPr lang="zh-CN" altLang="en-US" sz="2400" dirty="0">
                    <a:solidFill>
                      <a:schemeClr val="bg1">
                        <a:lumMod val="85000"/>
                      </a:schemeClr>
                    </a:solidFill>
                    <a:cs typeface="+mn-ea"/>
                    <a:sym typeface="+mn-lt"/>
                  </a:rPr>
                  <a:t>大气</a:t>
                </a:r>
              </a:p>
            </p:txBody>
          </p:sp>
          <p:cxnSp>
            <p:nvCxnSpPr>
              <p:cNvPr id="39" name="直接箭头连接符 38"/>
              <p:cNvCxnSpPr/>
              <p:nvPr/>
            </p:nvCxnSpPr>
            <p:spPr>
              <a:xfrm>
                <a:off x="5757862" y="4204290"/>
                <a:ext cx="0" cy="1153114"/>
              </a:xfrm>
              <a:prstGeom prst="straightConnector1">
                <a:avLst/>
              </a:prstGeom>
              <a:ln w="25400">
                <a:gradFill flip="none" rotWithShape="1">
                  <a:gsLst>
                    <a:gs pos="0">
                      <a:srgbClr val="6DA9E0"/>
                    </a:gs>
                    <a:gs pos="100000">
                      <a:srgbClr val="76CCF2"/>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40" name="矩形 39"/>
              <p:cNvSpPr/>
              <p:nvPr/>
            </p:nvSpPr>
            <p:spPr>
              <a:xfrm>
                <a:off x="5030072" y="4522145"/>
                <a:ext cx="1629666" cy="455083"/>
              </a:xfrm>
              <a:prstGeom prst="rect">
                <a:avLst/>
              </a:prstGeom>
              <a:blipFill dpi="0" rotWithShape="0">
                <a:blip r:embed="rId5">
                  <a:lum/>
                </a:blip>
                <a:srcRect/>
                <a:stretch>
                  <a:fillRect l="-731424" t="-234951" r="-886945" b="-478555"/>
                </a:stretch>
              </a:blipFill>
            </p:spPr>
            <p:txBody>
              <a:bodyPr wrap="none">
                <a:spAutoFit/>
              </a:bodyPr>
              <a:lstStyle/>
              <a:p>
                <a:r>
                  <a:rPr lang="zh-CN" altLang="en-US" sz="2400" dirty="0">
                    <a:solidFill>
                      <a:schemeClr val="bg1">
                        <a:lumMod val="85000"/>
                      </a:schemeClr>
                    </a:solidFill>
                    <a:cs typeface="+mn-ea"/>
                    <a:sym typeface="+mn-lt"/>
                  </a:rPr>
                  <a:t>平流层</a:t>
                </a:r>
              </a:p>
            </p:txBody>
          </p:sp>
          <p:cxnSp>
            <p:nvCxnSpPr>
              <p:cNvPr id="41" name="直接箭头连接符 40"/>
              <p:cNvCxnSpPr/>
              <p:nvPr/>
            </p:nvCxnSpPr>
            <p:spPr>
              <a:xfrm>
                <a:off x="5757862" y="5357420"/>
                <a:ext cx="0" cy="1097361"/>
              </a:xfrm>
              <a:prstGeom prst="straightConnector1">
                <a:avLst/>
              </a:prstGeom>
              <a:ln w="25400">
                <a:solidFill>
                  <a:srgbClr val="76CCF2"/>
                </a:soli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42" name="矩形 41"/>
              <p:cNvSpPr/>
              <p:nvPr/>
            </p:nvSpPr>
            <p:spPr>
              <a:xfrm>
                <a:off x="5030072" y="5651384"/>
                <a:ext cx="1707476" cy="461665"/>
              </a:xfrm>
              <a:prstGeom prst="rect">
                <a:avLst/>
              </a:prstGeom>
            </p:spPr>
            <p:txBody>
              <a:bodyPr wrap="square">
                <a:spAutoFit/>
              </a:bodyPr>
              <a:lstStyle/>
              <a:p>
                <a:r>
                  <a:rPr lang="zh-CN" altLang="en-US" sz="2400" dirty="0">
                    <a:solidFill>
                      <a:schemeClr val="tx1">
                        <a:lumMod val="75000"/>
                        <a:lumOff val="25000"/>
                      </a:schemeClr>
                    </a:solidFill>
                    <a:cs typeface="+mn-ea"/>
                    <a:sym typeface="+mn-lt"/>
                  </a:rPr>
                  <a:t>对流层</a:t>
                </a:r>
              </a:p>
            </p:txBody>
          </p:sp>
        </p:grpSp>
      </p:grpSp>
      <p:pic>
        <p:nvPicPr>
          <p:cNvPr id="25" name="图片 24"/>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
        <p:nvSpPr>
          <p:cNvPr id="79" name="文本框 78"/>
          <p:cNvSpPr txBox="1"/>
          <p:nvPr/>
        </p:nvSpPr>
        <p:spPr>
          <a:xfrm>
            <a:off x="6205220" y="2062480"/>
            <a:ext cx="5007610" cy="1188720"/>
          </a:xfrm>
          <a:prstGeom prst="rect">
            <a:avLst/>
          </a:prstGeom>
          <a:noFill/>
        </p:spPr>
        <p:txBody>
          <a:bodyPr wrap="square" rtlCol="0">
            <a:spAutoFit/>
          </a:bodyPr>
          <a:lstStyle>
            <a:defPPr>
              <a:defRPr lang="zh-CN"/>
            </a:defPPr>
            <a:lvl1pPr>
              <a:defRPr sz="2400">
                <a:solidFill>
                  <a:schemeClr val="tx1">
                    <a:lumMod val="75000"/>
                    <a:lumOff val="25000"/>
                  </a:schemeClr>
                </a:solidFill>
              </a:defRPr>
            </a:lvl1pPr>
          </a:lstStyle>
          <a:p>
            <a:pPr>
              <a:lnSpc>
                <a:spcPct val="150000"/>
              </a:lnSpc>
            </a:pPr>
            <a:r>
              <a:rPr lang="en-US" altLang="zh-CN" dirty="0">
                <a:cs typeface="+mn-ea"/>
                <a:sym typeface="+mn-lt"/>
              </a:rPr>
              <a:t>1</a:t>
            </a:r>
            <a:r>
              <a:rPr lang="zh-CN" altLang="en-US" dirty="0">
                <a:ea typeface="宋体" charset="-122"/>
                <a:cs typeface="+mn-ea"/>
                <a:sym typeface="+mn-lt"/>
              </a:rPr>
              <a:t>、</a:t>
            </a:r>
            <a:r>
              <a:rPr lang="zh-CN" altLang="en-US" dirty="0">
                <a:cs typeface="+mn-ea"/>
                <a:sym typeface="+mn-lt"/>
              </a:rPr>
              <a:t>气温随高度的增加而增加</a:t>
            </a:r>
            <a:endParaRPr lang="en-US" altLang="zh-CN" dirty="0">
              <a:cs typeface="+mn-ea"/>
              <a:sym typeface="+mn-lt"/>
            </a:endParaRPr>
          </a:p>
          <a:p>
            <a:pPr>
              <a:lnSpc>
                <a:spcPct val="150000"/>
              </a:lnSpc>
            </a:pPr>
            <a:r>
              <a:rPr lang="zh-CN" altLang="en-US" dirty="0">
                <a:cs typeface="+mn-ea"/>
                <a:sym typeface="+mn-lt"/>
              </a:rPr>
              <a:t>平流层中上部臭氧吸收紫外线增温</a:t>
            </a:r>
          </a:p>
        </p:txBody>
      </p:sp>
      <p:sp>
        <p:nvSpPr>
          <p:cNvPr id="3" name="文本框 2"/>
          <p:cNvSpPr txBox="1"/>
          <p:nvPr/>
        </p:nvSpPr>
        <p:spPr>
          <a:xfrm>
            <a:off x="6312535" y="3910330"/>
            <a:ext cx="4977765" cy="657860"/>
          </a:xfrm>
          <a:prstGeom prst="rect">
            <a:avLst/>
          </a:prstGeom>
          <a:noFill/>
        </p:spPr>
        <p:txBody>
          <a:bodyPr wrap="square" rtlCol="0">
            <a:noAutofit/>
          </a:bodyPr>
          <a:lstStyle/>
          <a:p>
            <a:pPr>
              <a:lnSpc>
                <a:spcPct val="100000"/>
              </a:lnSpc>
            </a:pPr>
            <a:r>
              <a:rPr lang="zh-CN" altLang="en-US" sz="2400" dirty="0">
                <a:latin typeface="思源黑体 CN" charset="0"/>
                <a:ea typeface="思源黑体 CN" charset="0"/>
              </a:rPr>
              <a:t>上部热</a:t>
            </a:r>
            <a:r>
              <a:rPr lang="en-US" altLang="zh-CN" sz="2400" dirty="0" err="1">
                <a:latin typeface="思源黑体 CN" charset="0"/>
                <a:ea typeface="思源黑体 CN" charset="0"/>
              </a:rPr>
              <a:t>下部冷</a:t>
            </a:r>
            <a:r>
              <a:rPr lang="zh-CN" altLang="en-US" sz="2400" dirty="0">
                <a:latin typeface="思源黑体 CN" charset="0"/>
                <a:ea typeface="思源黑体 CN" charset="0"/>
              </a:rPr>
              <a:t>，</a:t>
            </a:r>
            <a:r>
              <a:rPr lang="en-US" altLang="zh-CN" sz="2400" dirty="0" err="1">
                <a:latin typeface="思源黑体 CN" charset="0"/>
                <a:ea typeface="思源黑体 CN" charset="0"/>
              </a:rPr>
              <a:t>大气稳定</a:t>
            </a:r>
            <a:r>
              <a:rPr lang="zh-CN" altLang="en-US" sz="2400" dirty="0">
                <a:latin typeface="思源黑体 CN" charset="0"/>
                <a:ea typeface="思源黑体 CN" charset="0"/>
              </a:rPr>
              <a:t>，</a:t>
            </a:r>
            <a:r>
              <a:rPr lang="en-US" altLang="zh-CN" sz="2400" dirty="0" err="1">
                <a:latin typeface="思源黑体 CN" charset="0"/>
                <a:ea typeface="思源黑体 CN" charset="0"/>
              </a:rPr>
              <a:t>不易形成对流</a:t>
            </a:r>
            <a:endParaRPr lang="en-US" altLang="zh-CN" sz="2400" dirty="0">
              <a:latin typeface="思源黑体 CN" charset="0"/>
              <a:ea typeface="思源黑体 CN"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32" presetClass="emph" presetSubtype="0" repeatCount="indefinite" fill="hold" nodeType="withEffect">
                                  <p:stCondLst>
                                    <p:cond delay="0"/>
                                  </p:stCondLst>
                                  <p:childTnLst>
                                    <p:animRot by="120000">
                                      <p:cBhvr>
                                        <p:cTn id="26" dur="100" fill="hold">
                                          <p:stCondLst>
                                            <p:cond delay="0"/>
                                          </p:stCondLst>
                                        </p:cTn>
                                        <p:tgtEl>
                                          <p:spTgt spid="25"/>
                                        </p:tgtEl>
                                        <p:attrNameLst>
                                          <p:attrName>r</p:attrName>
                                        </p:attrNameLst>
                                      </p:cBhvr>
                                    </p:animRot>
                                    <p:animRot by="-240000">
                                      <p:cBhvr>
                                        <p:cTn id="27" dur="200" fill="hold">
                                          <p:stCondLst>
                                            <p:cond delay="200"/>
                                          </p:stCondLst>
                                        </p:cTn>
                                        <p:tgtEl>
                                          <p:spTgt spid="25"/>
                                        </p:tgtEl>
                                        <p:attrNameLst>
                                          <p:attrName>r</p:attrName>
                                        </p:attrNameLst>
                                      </p:cBhvr>
                                    </p:animRot>
                                    <p:animRot by="240000">
                                      <p:cBhvr>
                                        <p:cTn id="28" dur="200" fill="hold">
                                          <p:stCondLst>
                                            <p:cond delay="400"/>
                                          </p:stCondLst>
                                        </p:cTn>
                                        <p:tgtEl>
                                          <p:spTgt spid="25"/>
                                        </p:tgtEl>
                                        <p:attrNameLst>
                                          <p:attrName>r</p:attrName>
                                        </p:attrNameLst>
                                      </p:cBhvr>
                                    </p:animRot>
                                    <p:animRot by="-240000">
                                      <p:cBhvr>
                                        <p:cTn id="29" dur="200" fill="hold">
                                          <p:stCondLst>
                                            <p:cond delay="600"/>
                                          </p:stCondLst>
                                        </p:cTn>
                                        <p:tgtEl>
                                          <p:spTgt spid="25"/>
                                        </p:tgtEl>
                                        <p:attrNameLst>
                                          <p:attrName>r</p:attrName>
                                        </p:attrNameLst>
                                      </p:cBhvr>
                                    </p:animRot>
                                    <p:animRot by="120000">
                                      <p:cBhvr>
                                        <p:cTn id="30" dur="200" fill="hold">
                                          <p:stCondLst>
                                            <p:cond delay="8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79"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backgroundRemoval t="0" b="99802" l="0" r="99552">
                        <a14:backgroundMark x1="11870" y1="16040" x2="24748" y2="20990"/>
                        <a14:backgroundMark x1="3135" y1="43960" x2="5935" y2="55050"/>
                        <a14:backgroundMark x1="48376" y1="7327" x2="55655" y2="26931"/>
                        <a14:backgroundMark x1="73460" y1="47525" x2="76260" y2="47327"/>
                      </a14:backgroundRemoval>
                    </a14:imgEffect>
                  </a14:imgLayer>
                </a14:imgProps>
              </a:ext>
            </a:extLst>
          </a:blip>
          <a:stretch>
            <a:fillRect/>
          </a:stretch>
        </p:blipFill>
        <p:spPr>
          <a:xfrm>
            <a:off x="8768877" y="-122939"/>
            <a:ext cx="5099683" cy="2883919"/>
          </a:xfrm>
          <a:prstGeom prst="rect">
            <a:avLst/>
          </a:prstGeom>
        </p:spPr>
      </p:pic>
      <p:sp>
        <p:nvSpPr>
          <p:cNvPr id="4" name="文本框 3"/>
          <p:cNvSpPr txBox="1"/>
          <p:nvPr/>
        </p:nvSpPr>
        <p:spPr>
          <a:xfrm>
            <a:off x="660400" y="2760980"/>
            <a:ext cx="10858500" cy="461665"/>
          </a:xfrm>
          <a:prstGeom prst="rect">
            <a:avLst/>
          </a:prstGeom>
          <a:noFill/>
        </p:spPr>
        <p:txBody>
          <a:bodyPr wrap="square" rtlCol="0">
            <a:spAutoFit/>
          </a:bodyPr>
          <a:lstStyle/>
          <a:p>
            <a:r>
              <a:rPr lang="en-US" altLang="zh-CN" sz="2400" dirty="0">
                <a:solidFill>
                  <a:schemeClr val="tx1">
                    <a:lumMod val="75000"/>
                    <a:lumOff val="25000"/>
                  </a:schemeClr>
                </a:solidFill>
                <a:cs typeface="+mn-ea"/>
                <a:sym typeface="+mn-lt"/>
              </a:rPr>
              <a:t>Q</a:t>
            </a:r>
            <a:r>
              <a:rPr lang="zh-CN" altLang="en-US" sz="2400" dirty="0">
                <a:solidFill>
                  <a:schemeClr val="tx1">
                    <a:lumMod val="75000"/>
                    <a:lumOff val="25000"/>
                  </a:schemeClr>
                </a:solidFill>
                <a:cs typeface="+mn-ea"/>
                <a:sym typeface="+mn-lt"/>
              </a:rPr>
              <a:t>：飞机起飞从对流层飞入平流层的过程中，坐在飞机里的乘客有何感受？</a:t>
            </a:r>
          </a:p>
        </p:txBody>
      </p:sp>
      <p:sp>
        <p:nvSpPr>
          <p:cNvPr id="5" name="文本框 4"/>
          <p:cNvSpPr txBox="1"/>
          <p:nvPr/>
        </p:nvSpPr>
        <p:spPr>
          <a:xfrm>
            <a:off x="735815" y="3429000"/>
            <a:ext cx="10858500" cy="1142749"/>
          </a:xfrm>
          <a:prstGeom prst="rect">
            <a:avLst/>
          </a:prstGeom>
          <a:noFill/>
        </p:spPr>
        <p:txBody>
          <a:bodyPr wrap="square" rtlCol="0">
            <a:spAutoFit/>
          </a:bodyPr>
          <a:lstStyle>
            <a:defPPr>
              <a:defRPr lang="zh-CN"/>
            </a:defPPr>
            <a:lvl1pPr>
              <a:defRPr sz="2400">
                <a:solidFill>
                  <a:schemeClr val="tx1">
                    <a:lumMod val="75000"/>
                    <a:lumOff val="25000"/>
                  </a:schemeClr>
                </a:solidFill>
              </a:defRPr>
            </a:lvl1pPr>
          </a:lstStyle>
          <a:p>
            <a:pPr>
              <a:lnSpc>
                <a:spcPct val="150000"/>
              </a:lnSpc>
            </a:pPr>
            <a:r>
              <a:rPr lang="zh-CN" altLang="en-US" dirty="0">
                <a:cs typeface="+mn-ea"/>
                <a:sym typeface="+mn-lt"/>
              </a:rPr>
              <a:t>气压降低，出现耳鸣等现象。向上飞入平流层过程中飞机较颠簸（对流层水汽杂质多，天气多变），进入平流层后飞机平稳。</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afterEffect">
                                  <p:stCondLst>
                                    <p:cond delay="0"/>
                                  </p:stCondLst>
                                  <p:childTnLst>
                                    <p:animMotion origin="layout" path="M 4.58333E-6 -1.11111E-6 L -0.1474 0.04283 C -0.178 0.05208 -0.22396 0.05741 -0.27227 0.05741 C -0.32709 0.05741 -0.3711 0.05208 -0.4017 0.04283 L -0.54883 -1.11111E-6 " pathEditMode="relative" rAng="0" ptsTypes="AAAAA">
                                      <p:cBhvr>
                                        <p:cTn id="6" dur="2000" fill="hold"/>
                                        <p:tgtEl>
                                          <p:spTgt spid="3"/>
                                        </p:tgtEl>
                                        <p:attrNameLst>
                                          <p:attrName>ppt_x</p:attrName>
                                          <p:attrName>ppt_y</p:attrName>
                                        </p:attrNameLst>
                                      </p:cBhvr>
                                      <p:rCtr x="-27448" y="2870"/>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2"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5"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9160" t="35427" r="24312" b="32794"/>
          <a:stretch>
            <a:fillRect/>
          </a:stretch>
        </p:blipFill>
        <p:spPr>
          <a:xfrm flipH="1">
            <a:off x="11058506" y="4678547"/>
            <a:ext cx="1133494" cy="2179453"/>
          </a:xfrm>
          <a:custGeom>
            <a:avLst/>
            <a:gdLst/>
            <a:ahLst/>
            <a:cxnLst/>
            <a:rect l="l" t="t" r="r" b="b"/>
            <a:pathLst>
              <a:path w="1133494" h="2179453">
                <a:moveTo>
                  <a:pt x="565264" y="0"/>
                </a:moveTo>
                <a:cubicBezTo>
                  <a:pt x="443606" y="0"/>
                  <a:pt x="341235" y="20524"/>
                  <a:pt x="258152" y="61571"/>
                </a:cubicBezTo>
                <a:cubicBezTo>
                  <a:pt x="175069" y="102618"/>
                  <a:pt x="112014" y="163447"/>
                  <a:pt x="68989" y="244057"/>
                </a:cubicBezTo>
                <a:cubicBezTo>
                  <a:pt x="25964" y="324668"/>
                  <a:pt x="4451" y="423329"/>
                  <a:pt x="4451" y="540042"/>
                </a:cubicBezTo>
                <a:lnTo>
                  <a:pt x="4451" y="548943"/>
                </a:lnTo>
                <a:cubicBezTo>
                  <a:pt x="4451" y="633016"/>
                  <a:pt x="21266" y="724012"/>
                  <a:pt x="54895" y="821931"/>
                </a:cubicBezTo>
                <a:cubicBezTo>
                  <a:pt x="88524" y="919851"/>
                  <a:pt x="137483" y="1020243"/>
                  <a:pt x="201774" y="1123108"/>
                </a:cubicBezTo>
                <a:lnTo>
                  <a:pt x="678019" y="1851571"/>
                </a:lnTo>
                <a:lnTo>
                  <a:pt x="0" y="1851571"/>
                </a:lnTo>
                <a:lnTo>
                  <a:pt x="0" y="2179453"/>
                </a:lnTo>
                <a:lnTo>
                  <a:pt x="1114207" y="2179453"/>
                </a:lnTo>
                <a:lnTo>
                  <a:pt x="1114207" y="1876792"/>
                </a:lnTo>
                <a:lnTo>
                  <a:pt x="510369" y="979196"/>
                </a:lnTo>
                <a:cubicBezTo>
                  <a:pt x="458937" y="897102"/>
                  <a:pt x="419868" y="819706"/>
                  <a:pt x="393162" y="747008"/>
                </a:cubicBezTo>
                <a:cubicBezTo>
                  <a:pt x="366457" y="674310"/>
                  <a:pt x="353104" y="608783"/>
                  <a:pt x="353104" y="550427"/>
                </a:cubicBezTo>
                <a:lnTo>
                  <a:pt x="353104" y="541525"/>
                </a:lnTo>
                <a:cubicBezTo>
                  <a:pt x="353104" y="472289"/>
                  <a:pt x="370661" y="419620"/>
                  <a:pt x="405773" y="383519"/>
                </a:cubicBezTo>
                <a:cubicBezTo>
                  <a:pt x="440886" y="347417"/>
                  <a:pt x="491577" y="329366"/>
                  <a:pt x="557845" y="329366"/>
                </a:cubicBezTo>
                <a:cubicBezTo>
                  <a:pt x="626092" y="329366"/>
                  <a:pt x="679750" y="352362"/>
                  <a:pt x="718819" y="398355"/>
                </a:cubicBezTo>
                <a:cubicBezTo>
                  <a:pt x="757888" y="444347"/>
                  <a:pt x="779895" y="511853"/>
                  <a:pt x="784841" y="600871"/>
                </a:cubicBezTo>
                <a:lnTo>
                  <a:pt x="784841" y="621641"/>
                </a:lnTo>
                <a:lnTo>
                  <a:pt x="1133494" y="621641"/>
                </a:lnTo>
                <a:lnTo>
                  <a:pt x="1133494" y="600871"/>
                </a:lnTo>
                <a:cubicBezTo>
                  <a:pt x="1126570" y="471300"/>
                  <a:pt x="1100112" y="361759"/>
                  <a:pt x="1054120" y="272246"/>
                </a:cubicBezTo>
                <a:cubicBezTo>
                  <a:pt x="1008127" y="182734"/>
                  <a:pt x="943837" y="114982"/>
                  <a:pt x="861248" y="68989"/>
                </a:cubicBezTo>
                <a:cubicBezTo>
                  <a:pt x="778659" y="22996"/>
                  <a:pt x="679998" y="0"/>
                  <a:pt x="565264" y="0"/>
                </a:cubicBezTo>
                <a:close/>
              </a:path>
            </a:pathLst>
          </a:custGeom>
          <a:effectLst>
            <a:outerShdw blurRad="50800" dist="101600" algn="l" rotWithShape="0">
              <a:prstClr val="black">
                <a:alpha val="10000"/>
              </a:prstClr>
            </a:outerShdw>
          </a:effectLst>
        </p:spPr>
      </p:pic>
      <p:sp>
        <p:nvSpPr>
          <p:cNvPr id="70" name="矩形 69"/>
          <p:cNvSpPr/>
          <p:nvPr/>
        </p:nvSpPr>
        <p:spPr>
          <a:xfrm>
            <a:off x="6500673"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3</a:t>
            </a:r>
            <a:r>
              <a:rPr lang="zh-CN" altLang="en-US" sz="4400" b="1" dirty="0">
                <a:solidFill>
                  <a:schemeClr val="accent1">
                    <a:lumMod val="75000"/>
                  </a:schemeClr>
                </a:solidFill>
                <a:cs typeface="+mn-ea"/>
                <a:sym typeface="+mn-lt"/>
              </a:rPr>
              <a:t>）高层大气</a:t>
            </a:r>
          </a:p>
        </p:txBody>
      </p:sp>
      <p:sp>
        <p:nvSpPr>
          <p:cNvPr id="82" name="文本框 81"/>
          <p:cNvSpPr txBox="1"/>
          <p:nvPr/>
        </p:nvSpPr>
        <p:spPr>
          <a:xfrm>
            <a:off x="6547722" y="3010458"/>
            <a:ext cx="1905813" cy="584775"/>
          </a:xfrm>
          <a:prstGeom prst="rect">
            <a:avLst/>
          </a:prstGeom>
          <a:noFill/>
        </p:spPr>
        <p:txBody>
          <a:bodyPr vert="horz" wrap="square" rtlCol="0">
            <a:spAutoFit/>
          </a:bodyPr>
          <a:lstStyle>
            <a:defPPr>
              <a:defRPr lang="zh-CN"/>
            </a:defPPr>
            <a:lvl1pPr>
              <a:defRPr sz="3200">
                <a:solidFill>
                  <a:schemeClr val="tx1">
                    <a:lumMod val="75000"/>
                    <a:lumOff val="25000"/>
                  </a:schemeClr>
                </a:solidFill>
                <a:effectLst>
                  <a:outerShdw blurRad="63500" sx="102000" sy="102000" algn="ctr" rotWithShape="0">
                    <a:srgbClr val="0084FF">
                      <a:alpha val="40000"/>
                    </a:srgbClr>
                  </a:outerShdw>
                </a:effectLst>
                <a:latin typeface="思源黑体 CN Heavy" pitchFamily="34" charset="-122"/>
                <a:ea typeface="思源黑体 CN Heavy" pitchFamily="34" charset="-122"/>
              </a:defRPr>
            </a:lvl1pPr>
          </a:lstStyle>
          <a:p>
            <a:r>
              <a:rPr lang="zh-CN" altLang="en-US" dirty="0">
                <a:effectLst/>
                <a:latin typeface="+mn-lt"/>
                <a:ea typeface="+mn-ea"/>
                <a:cs typeface="+mn-ea"/>
                <a:sym typeface="+mn-lt"/>
              </a:rPr>
              <a:t>特点</a:t>
            </a:r>
          </a:p>
        </p:txBody>
      </p:sp>
      <p:cxnSp>
        <p:nvCxnSpPr>
          <p:cNvPr id="84" name="直接连接符 83"/>
          <p:cNvCxnSpPr/>
          <p:nvPr/>
        </p:nvCxnSpPr>
        <p:spPr>
          <a:xfrm>
            <a:off x="6611325" y="3595233"/>
            <a:ext cx="365680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547722" y="3742625"/>
            <a:ext cx="4801314" cy="1141659"/>
          </a:xfrm>
          <a:prstGeom prst="rect">
            <a:avLst/>
          </a:prstGeom>
          <a:noFill/>
        </p:spPr>
        <p:txBody>
          <a:bodyPr wrap="none" rtlCol="0">
            <a:spAutoFit/>
          </a:bodyPr>
          <a:lstStyle>
            <a:defPPr>
              <a:defRPr lang="zh-CN"/>
            </a:defPPr>
            <a:lvl1pPr>
              <a:defRPr sz="2400">
                <a:solidFill>
                  <a:schemeClr val="tx1">
                    <a:lumMod val="75000"/>
                    <a:lumOff val="25000"/>
                  </a:schemeClr>
                </a:solidFill>
              </a:defRPr>
            </a:lvl1pPr>
          </a:lstStyle>
          <a:p>
            <a:pPr>
              <a:lnSpc>
                <a:spcPct val="150000"/>
              </a:lnSpc>
            </a:pPr>
            <a:r>
              <a:rPr lang="zh-CN" altLang="en-US" dirty="0">
                <a:cs typeface="+mn-ea"/>
                <a:sym typeface="+mn-lt"/>
              </a:rPr>
              <a:t>气压很低，密度很小</a:t>
            </a:r>
            <a:endParaRPr lang="en-US" altLang="zh-CN" dirty="0">
              <a:cs typeface="+mn-ea"/>
              <a:sym typeface="+mn-lt"/>
            </a:endParaRPr>
          </a:p>
          <a:p>
            <a:pPr>
              <a:lnSpc>
                <a:spcPct val="150000"/>
              </a:lnSpc>
            </a:pPr>
            <a:r>
              <a:rPr lang="zh-CN" altLang="en-US" dirty="0">
                <a:cs typeface="+mn-ea"/>
                <a:sym typeface="+mn-lt"/>
              </a:rPr>
              <a:t>高空有电离层，有利于无线电通讯</a:t>
            </a:r>
          </a:p>
        </p:txBody>
      </p:sp>
      <p:sp>
        <p:nvSpPr>
          <p:cNvPr id="31" name="文本框 30"/>
          <p:cNvSpPr txBox="1"/>
          <p:nvPr/>
        </p:nvSpPr>
        <p:spPr>
          <a:xfrm>
            <a:off x="6547722" y="1477832"/>
            <a:ext cx="1905813" cy="584775"/>
          </a:xfrm>
          <a:prstGeom prst="rect">
            <a:avLst/>
          </a:prstGeom>
          <a:noFill/>
        </p:spPr>
        <p:txBody>
          <a:bodyPr vert="horz" wrap="square" rtlCol="0">
            <a:spAutoFit/>
          </a:bodyPr>
          <a:lstStyle>
            <a:defPPr>
              <a:defRPr lang="zh-CN"/>
            </a:defPPr>
            <a:lvl1pPr>
              <a:defRPr sz="3200">
                <a:solidFill>
                  <a:schemeClr val="tx1">
                    <a:lumMod val="75000"/>
                    <a:lumOff val="25000"/>
                  </a:schemeClr>
                </a:solidFill>
                <a:effectLst>
                  <a:outerShdw blurRad="63500" sx="102000" sy="102000" algn="ctr" rotWithShape="0">
                    <a:srgbClr val="0084FF">
                      <a:alpha val="40000"/>
                    </a:srgbClr>
                  </a:outerShdw>
                </a:effectLst>
                <a:latin typeface="思源黑体 CN Heavy" pitchFamily="34" charset="-122"/>
                <a:ea typeface="思源黑体 CN Heavy" pitchFamily="34" charset="-122"/>
              </a:defRPr>
            </a:lvl1pPr>
          </a:lstStyle>
          <a:p>
            <a:r>
              <a:rPr lang="zh-CN" altLang="en-US" dirty="0">
                <a:effectLst/>
                <a:latin typeface="+mn-lt"/>
                <a:ea typeface="+mn-ea"/>
                <a:cs typeface="+mn-ea"/>
                <a:sym typeface="+mn-lt"/>
              </a:rPr>
              <a:t>范围</a:t>
            </a:r>
          </a:p>
        </p:txBody>
      </p:sp>
      <p:sp>
        <p:nvSpPr>
          <p:cNvPr id="32" name="文本框 31"/>
          <p:cNvSpPr txBox="1"/>
          <p:nvPr/>
        </p:nvSpPr>
        <p:spPr>
          <a:xfrm>
            <a:off x="6547722" y="2116254"/>
            <a:ext cx="4814138" cy="461665"/>
          </a:xfrm>
          <a:prstGeom prst="rect">
            <a:avLst/>
          </a:prstGeom>
          <a:noFill/>
        </p:spPr>
        <p:txBody>
          <a:bodyPr wrap="none" rtlCol="0">
            <a:spAutoFit/>
          </a:bodyPr>
          <a:lstStyle>
            <a:defPPr>
              <a:defRPr lang="zh-CN"/>
            </a:defPPr>
            <a:lvl1pPr>
              <a:defRPr sz="2400">
                <a:solidFill>
                  <a:schemeClr val="tx1">
                    <a:lumMod val="75000"/>
                    <a:lumOff val="25000"/>
                  </a:schemeClr>
                </a:solidFill>
              </a:defRPr>
            </a:lvl1pPr>
          </a:lstStyle>
          <a:p>
            <a:r>
              <a:rPr lang="zh-CN" altLang="en-US" dirty="0">
                <a:cs typeface="+mn-ea"/>
                <a:sym typeface="+mn-lt"/>
              </a:rPr>
              <a:t>自平流层顶至</a:t>
            </a:r>
            <a:r>
              <a:rPr lang="en-US" altLang="zh-CN" dirty="0">
                <a:cs typeface="+mn-ea"/>
                <a:sym typeface="+mn-lt"/>
              </a:rPr>
              <a:t>2000~3000</a:t>
            </a:r>
            <a:r>
              <a:rPr lang="zh-CN" altLang="en-US" dirty="0">
                <a:cs typeface="+mn-ea"/>
                <a:sym typeface="+mn-lt"/>
              </a:rPr>
              <a:t>千米高空</a:t>
            </a:r>
          </a:p>
        </p:txBody>
      </p:sp>
      <p:cxnSp>
        <p:nvCxnSpPr>
          <p:cNvPr id="33" name="直接连接符 32"/>
          <p:cNvCxnSpPr/>
          <p:nvPr/>
        </p:nvCxnSpPr>
        <p:spPr>
          <a:xfrm>
            <a:off x="6611325" y="2062607"/>
            <a:ext cx="365680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0" y="0"/>
            <a:ext cx="6205388" cy="6858000"/>
            <a:chOff x="0" y="0"/>
            <a:chExt cx="6205388" cy="6760219"/>
          </a:xfrm>
        </p:grpSpPr>
        <p:pic>
          <p:nvPicPr>
            <p:cNvPr id="26" name="图片 25"/>
            <p:cNvPicPr>
              <a:picLocks noChangeAspect="1"/>
            </p:cNvPicPr>
            <p:nvPr/>
          </p:nvPicPr>
          <p:blipFill>
            <a:blip r:embed="rId4"/>
            <a:stretch>
              <a:fillRect/>
            </a:stretch>
          </p:blipFill>
          <p:spPr>
            <a:xfrm>
              <a:off x="0" y="0"/>
              <a:ext cx="4926330" cy="6760219"/>
            </a:xfrm>
            <a:prstGeom prst="rect">
              <a:avLst/>
            </a:prstGeom>
          </p:spPr>
        </p:pic>
        <p:grpSp>
          <p:nvGrpSpPr>
            <p:cNvPr id="27" name="组合 26"/>
            <p:cNvGrpSpPr/>
            <p:nvPr/>
          </p:nvGrpSpPr>
          <p:grpSpPr>
            <a:xfrm>
              <a:off x="4705986" y="287564"/>
              <a:ext cx="1499402" cy="6167217"/>
              <a:chOff x="4705985" y="287564"/>
              <a:chExt cx="2205355" cy="6167217"/>
            </a:xfrm>
          </p:grpSpPr>
          <p:cxnSp>
            <p:nvCxnSpPr>
              <p:cNvPr id="29" name="直接连接符 28"/>
              <p:cNvCxnSpPr/>
              <p:nvPr/>
            </p:nvCxnSpPr>
            <p:spPr>
              <a:xfrm>
                <a:off x="4705985" y="287564"/>
                <a:ext cx="2205355" cy="0"/>
              </a:xfrm>
              <a:prstGeom prst="line">
                <a:avLst/>
              </a:prstGeom>
              <a:ln w="38100" cap="rnd">
                <a:solidFill>
                  <a:srgbClr val="616DBE"/>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705985" y="6454781"/>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705985" y="4178844"/>
                <a:ext cx="2205355" cy="0"/>
              </a:xfrm>
              <a:prstGeom prst="line">
                <a:avLst/>
              </a:prstGeom>
              <a:ln w="38100" cap="rnd">
                <a:solidFill>
                  <a:srgbClr val="6DA9E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705985" y="5357404"/>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7862" y="287564"/>
                <a:ext cx="0" cy="3916726"/>
              </a:xfrm>
              <a:prstGeom prst="straightConnector1">
                <a:avLst/>
              </a:prstGeom>
              <a:ln w="25400">
                <a:gradFill flip="none" rotWithShape="1">
                  <a:gsLst>
                    <a:gs pos="0">
                      <a:srgbClr val="616DBE"/>
                    </a:gs>
                    <a:gs pos="100000">
                      <a:srgbClr val="6DA9E0"/>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38" name="矩形 37"/>
              <p:cNvSpPr/>
              <p:nvPr/>
            </p:nvSpPr>
            <p:spPr>
              <a:xfrm>
                <a:off x="5203864" y="1952439"/>
                <a:ext cx="1210534" cy="830997"/>
              </a:xfrm>
              <a:prstGeom prst="rect">
                <a:avLst/>
              </a:prstGeom>
            </p:spPr>
            <p:txBody>
              <a:bodyPr wrap="none">
                <a:spAutoFit/>
              </a:bodyPr>
              <a:lstStyle/>
              <a:p>
                <a:r>
                  <a:rPr lang="zh-CN" altLang="en-US" sz="2400" dirty="0">
                    <a:solidFill>
                      <a:schemeClr val="tx1">
                        <a:lumMod val="75000"/>
                        <a:lumOff val="25000"/>
                      </a:schemeClr>
                    </a:solidFill>
                    <a:cs typeface="+mn-ea"/>
                    <a:sym typeface="+mn-lt"/>
                  </a:rPr>
                  <a:t>高层</a:t>
                </a:r>
                <a:endParaRPr lang="en-US" altLang="zh-CN" sz="2400" dirty="0">
                  <a:solidFill>
                    <a:schemeClr val="tx1">
                      <a:lumMod val="75000"/>
                      <a:lumOff val="25000"/>
                    </a:schemeClr>
                  </a:solidFill>
                  <a:cs typeface="+mn-ea"/>
                  <a:sym typeface="+mn-lt"/>
                </a:endParaRPr>
              </a:p>
              <a:p>
                <a:r>
                  <a:rPr lang="zh-CN" altLang="en-US" sz="2400" dirty="0">
                    <a:solidFill>
                      <a:schemeClr val="tx1">
                        <a:lumMod val="75000"/>
                        <a:lumOff val="25000"/>
                      </a:schemeClr>
                    </a:solidFill>
                    <a:cs typeface="+mn-ea"/>
                    <a:sym typeface="+mn-lt"/>
                  </a:rPr>
                  <a:t>大气</a:t>
                </a:r>
              </a:p>
            </p:txBody>
          </p:sp>
          <p:cxnSp>
            <p:nvCxnSpPr>
              <p:cNvPr id="39" name="直接箭头连接符 38"/>
              <p:cNvCxnSpPr/>
              <p:nvPr/>
            </p:nvCxnSpPr>
            <p:spPr>
              <a:xfrm>
                <a:off x="5757862" y="4204290"/>
                <a:ext cx="0" cy="1153114"/>
              </a:xfrm>
              <a:prstGeom prst="straightConnector1">
                <a:avLst/>
              </a:prstGeom>
              <a:ln w="25400">
                <a:gradFill flip="none" rotWithShape="1">
                  <a:gsLst>
                    <a:gs pos="0">
                      <a:srgbClr val="6DA9E0"/>
                    </a:gs>
                    <a:gs pos="100000">
                      <a:srgbClr val="76CCF2"/>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40" name="矩形 39"/>
              <p:cNvSpPr/>
              <p:nvPr/>
            </p:nvSpPr>
            <p:spPr>
              <a:xfrm>
                <a:off x="5030072" y="4522145"/>
                <a:ext cx="1629666" cy="455083"/>
              </a:xfrm>
              <a:prstGeom prst="rect">
                <a:avLst/>
              </a:prstGeom>
              <a:blipFill dpi="0" rotWithShape="0">
                <a:blip r:embed="rId5">
                  <a:lum/>
                </a:blip>
                <a:srcRect/>
                <a:stretch>
                  <a:fillRect l="-731424" t="-234951" r="-886945" b="-478555"/>
                </a:stretch>
              </a:blipFill>
            </p:spPr>
            <p:txBody>
              <a:bodyPr wrap="none">
                <a:spAutoFit/>
              </a:bodyPr>
              <a:lstStyle/>
              <a:p>
                <a:r>
                  <a:rPr lang="zh-CN" altLang="en-US" sz="2400" dirty="0">
                    <a:solidFill>
                      <a:schemeClr val="bg1">
                        <a:lumMod val="85000"/>
                      </a:schemeClr>
                    </a:solidFill>
                    <a:cs typeface="+mn-ea"/>
                    <a:sym typeface="+mn-lt"/>
                  </a:rPr>
                  <a:t>平流层</a:t>
                </a:r>
              </a:p>
            </p:txBody>
          </p:sp>
          <p:cxnSp>
            <p:nvCxnSpPr>
              <p:cNvPr id="41" name="直接箭头连接符 40"/>
              <p:cNvCxnSpPr/>
              <p:nvPr/>
            </p:nvCxnSpPr>
            <p:spPr>
              <a:xfrm>
                <a:off x="5757862" y="5357420"/>
                <a:ext cx="0" cy="1097361"/>
              </a:xfrm>
              <a:prstGeom prst="straightConnector1">
                <a:avLst/>
              </a:prstGeom>
              <a:ln w="25400">
                <a:solidFill>
                  <a:srgbClr val="76CCF2"/>
                </a:soli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42" name="矩形 41"/>
              <p:cNvSpPr/>
              <p:nvPr/>
            </p:nvSpPr>
            <p:spPr>
              <a:xfrm>
                <a:off x="5030072" y="5651384"/>
                <a:ext cx="1707476" cy="461665"/>
              </a:xfrm>
              <a:prstGeom prst="rect">
                <a:avLst/>
              </a:prstGeom>
            </p:spPr>
            <p:txBody>
              <a:bodyPr wrap="square">
                <a:spAutoFit/>
              </a:bodyPr>
              <a:lstStyle/>
              <a:p>
                <a:r>
                  <a:rPr lang="zh-CN" altLang="en-US" sz="2400" dirty="0">
                    <a:solidFill>
                      <a:schemeClr val="bg1">
                        <a:lumMod val="85000"/>
                      </a:schemeClr>
                    </a:solidFill>
                    <a:cs typeface="+mn-ea"/>
                    <a:sym typeface="+mn-lt"/>
                  </a:rPr>
                  <a:t>对流层</a:t>
                </a:r>
              </a:p>
            </p:txBody>
          </p:sp>
        </p:grpSp>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9160" t="35427" r="24312" b="32794"/>
          <a:stretch>
            <a:fillRect/>
          </a:stretch>
        </p:blipFill>
        <p:spPr>
          <a:xfrm flipH="1">
            <a:off x="11058506" y="4678547"/>
            <a:ext cx="1133494" cy="2179453"/>
          </a:xfrm>
          <a:custGeom>
            <a:avLst/>
            <a:gdLst/>
            <a:ahLst/>
            <a:cxnLst/>
            <a:rect l="l" t="t" r="r" b="b"/>
            <a:pathLst>
              <a:path w="1133494" h="2179453">
                <a:moveTo>
                  <a:pt x="565264" y="0"/>
                </a:moveTo>
                <a:cubicBezTo>
                  <a:pt x="443606" y="0"/>
                  <a:pt x="341235" y="20524"/>
                  <a:pt x="258152" y="61571"/>
                </a:cubicBezTo>
                <a:cubicBezTo>
                  <a:pt x="175069" y="102618"/>
                  <a:pt x="112014" y="163447"/>
                  <a:pt x="68989" y="244057"/>
                </a:cubicBezTo>
                <a:cubicBezTo>
                  <a:pt x="25964" y="324668"/>
                  <a:pt x="4451" y="423329"/>
                  <a:pt x="4451" y="540042"/>
                </a:cubicBezTo>
                <a:lnTo>
                  <a:pt x="4451" y="548943"/>
                </a:lnTo>
                <a:cubicBezTo>
                  <a:pt x="4451" y="633016"/>
                  <a:pt x="21266" y="724012"/>
                  <a:pt x="54895" y="821931"/>
                </a:cubicBezTo>
                <a:cubicBezTo>
                  <a:pt x="88524" y="919851"/>
                  <a:pt x="137483" y="1020243"/>
                  <a:pt x="201774" y="1123108"/>
                </a:cubicBezTo>
                <a:lnTo>
                  <a:pt x="678019" y="1851571"/>
                </a:lnTo>
                <a:lnTo>
                  <a:pt x="0" y="1851571"/>
                </a:lnTo>
                <a:lnTo>
                  <a:pt x="0" y="2179453"/>
                </a:lnTo>
                <a:lnTo>
                  <a:pt x="1114207" y="2179453"/>
                </a:lnTo>
                <a:lnTo>
                  <a:pt x="1114207" y="1876792"/>
                </a:lnTo>
                <a:lnTo>
                  <a:pt x="510369" y="979196"/>
                </a:lnTo>
                <a:cubicBezTo>
                  <a:pt x="458937" y="897102"/>
                  <a:pt x="419868" y="819706"/>
                  <a:pt x="393162" y="747008"/>
                </a:cubicBezTo>
                <a:cubicBezTo>
                  <a:pt x="366457" y="674310"/>
                  <a:pt x="353104" y="608783"/>
                  <a:pt x="353104" y="550427"/>
                </a:cubicBezTo>
                <a:lnTo>
                  <a:pt x="353104" y="541525"/>
                </a:lnTo>
                <a:cubicBezTo>
                  <a:pt x="353104" y="472289"/>
                  <a:pt x="370661" y="419620"/>
                  <a:pt x="405773" y="383519"/>
                </a:cubicBezTo>
                <a:cubicBezTo>
                  <a:pt x="440886" y="347417"/>
                  <a:pt x="491577" y="329366"/>
                  <a:pt x="557845" y="329366"/>
                </a:cubicBezTo>
                <a:cubicBezTo>
                  <a:pt x="626092" y="329366"/>
                  <a:pt x="679750" y="352362"/>
                  <a:pt x="718819" y="398355"/>
                </a:cubicBezTo>
                <a:cubicBezTo>
                  <a:pt x="757888" y="444347"/>
                  <a:pt x="779895" y="511853"/>
                  <a:pt x="784841" y="600871"/>
                </a:cubicBezTo>
                <a:lnTo>
                  <a:pt x="784841" y="621641"/>
                </a:lnTo>
                <a:lnTo>
                  <a:pt x="1133494" y="621641"/>
                </a:lnTo>
                <a:lnTo>
                  <a:pt x="1133494" y="600871"/>
                </a:lnTo>
                <a:cubicBezTo>
                  <a:pt x="1126570" y="471300"/>
                  <a:pt x="1100112" y="361759"/>
                  <a:pt x="1054120" y="272246"/>
                </a:cubicBezTo>
                <a:cubicBezTo>
                  <a:pt x="1008127" y="182734"/>
                  <a:pt x="943837" y="114982"/>
                  <a:pt x="861248" y="68989"/>
                </a:cubicBezTo>
                <a:cubicBezTo>
                  <a:pt x="778659" y="22996"/>
                  <a:pt x="679998" y="0"/>
                  <a:pt x="565264" y="0"/>
                </a:cubicBezTo>
                <a:close/>
              </a:path>
            </a:pathLst>
          </a:custGeom>
          <a:effectLst>
            <a:outerShdw blurRad="50800" dist="101600" algn="l" rotWithShape="0">
              <a:prstClr val="black">
                <a:alpha val="10000"/>
              </a:prstClr>
            </a:outerShdw>
          </a:effectLst>
        </p:spPr>
      </p:pic>
      <p:sp>
        <p:nvSpPr>
          <p:cNvPr id="70" name="矩形 69"/>
          <p:cNvSpPr/>
          <p:nvPr/>
        </p:nvSpPr>
        <p:spPr>
          <a:xfrm>
            <a:off x="6500673"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3</a:t>
            </a:r>
            <a:r>
              <a:rPr lang="zh-CN" altLang="en-US" sz="4400" b="1" dirty="0">
                <a:solidFill>
                  <a:schemeClr val="accent1">
                    <a:lumMod val="75000"/>
                  </a:schemeClr>
                </a:solidFill>
                <a:cs typeface="+mn-ea"/>
                <a:sym typeface="+mn-lt"/>
              </a:rPr>
              <a:t>）高层大气</a:t>
            </a:r>
          </a:p>
        </p:txBody>
      </p:sp>
      <p:sp>
        <p:nvSpPr>
          <p:cNvPr id="26" name="文本框 25"/>
          <p:cNvSpPr txBox="1"/>
          <p:nvPr/>
        </p:nvSpPr>
        <p:spPr>
          <a:xfrm>
            <a:off x="6547722" y="1393747"/>
            <a:ext cx="1905813" cy="584775"/>
          </a:xfrm>
          <a:prstGeom prst="rect">
            <a:avLst/>
          </a:prstGeom>
          <a:noFill/>
        </p:spPr>
        <p:txBody>
          <a:bodyPr vert="horz" wrap="square" rtlCol="0">
            <a:spAutoFit/>
          </a:bodyPr>
          <a:lstStyle>
            <a:defPPr>
              <a:defRPr lang="zh-CN"/>
            </a:defPPr>
            <a:lvl1pPr>
              <a:defRPr sz="3200">
                <a:solidFill>
                  <a:schemeClr val="tx1">
                    <a:lumMod val="75000"/>
                    <a:lumOff val="25000"/>
                  </a:schemeClr>
                </a:solidFill>
                <a:effectLst>
                  <a:outerShdw blurRad="63500" sx="102000" sy="102000" algn="ctr" rotWithShape="0">
                    <a:srgbClr val="0084FF">
                      <a:alpha val="40000"/>
                    </a:srgbClr>
                  </a:outerShdw>
                </a:effectLst>
                <a:latin typeface="思源黑体 CN Heavy" pitchFamily="34" charset="-122"/>
                <a:ea typeface="思源黑体 CN Heavy" pitchFamily="34" charset="-122"/>
              </a:defRPr>
            </a:lvl1pPr>
          </a:lstStyle>
          <a:p>
            <a:r>
              <a:rPr lang="zh-CN" altLang="en-US" dirty="0">
                <a:effectLst/>
                <a:latin typeface="+mn-lt"/>
                <a:ea typeface="+mn-ea"/>
                <a:cs typeface="+mn-ea"/>
                <a:sym typeface="+mn-lt"/>
              </a:rPr>
              <a:t>电离层</a:t>
            </a:r>
          </a:p>
        </p:txBody>
      </p:sp>
      <p:cxnSp>
        <p:nvCxnSpPr>
          <p:cNvPr id="27" name="直接连接符 26"/>
          <p:cNvCxnSpPr/>
          <p:nvPr/>
        </p:nvCxnSpPr>
        <p:spPr>
          <a:xfrm>
            <a:off x="6611325" y="1978522"/>
            <a:ext cx="365680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547722" y="2348119"/>
            <a:ext cx="4971179" cy="830997"/>
          </a:xfrm>
          <a:prstGeom prst="rect">
            <a:avLst/>
          </a:prstGeom>
          <a:noFill/>
        </p:spPr>
        <p:txBody>
          <a:bodyPr wrap="square" rtlCol="0">
            <a:spAutoFit/>
          </a:bodyPr>
          <a:lstStyle>
            <a:defPPr>
              <a:defRPr lang="zh-CN"/>
            </a:defPPr>
            <a:lvl1pPr>
              <a:defRPr sz="2400">
                <a:solidFill>
                  <a:schemeClr val="tx1">
                    <a:lumMod val="75000"/>
                    <a:lumOff val="25000"/>
                  </a:schemeClr>
                </a:solidFill>
              </a:defRPr>
            </a:lvl1pPr>
          </a:lstStyle>
          <a:p>
            <a:pPr algn="just"/>
            <a:r>
              <a:rPr lang="en-US" altLang="zh-CN" dirty="0">
                <a:cs typeface="+mn-ea"/>
                <a:sym typeface="+mn-lt"/>
              </a:rPr>
              <a:t>1.</a:t>
            </a:r>
            <a:r>
              <a:rPr lang="zh-CN" altLang="en-US" dirty="0">
                <a:cs typeface="+mn-ea"/>
                <a:sym typeface="+mn-lt"/>
              </a:rPr>
              <a:t>分布于</a:t>
            </a:r>
            <a:r>
              <a:rPr lang="en-US" altLang="zh-CN" dirty="0">
                <a:cs typeface="+mn-ea"/>
                <a:sym typeface="+mn-lt"/>
              </a:rPr>
              <a:t>60-500</a:t>
            </a:r>
            <a:r>
              <a:rPr lang="zh-CN" altLang="en-US" dirty="0">
                <a:cs typeface="+mn-ea"/>
                <a:sym typeface="+mn-lt"/>
              </a:rPr>
              <a:t>千米的高空，有若干电离层。</a:t>
            </a:r>
          </a:p>
        </p:txBody>
      </p:sp>
      <p:sp>
        <p:nvSpPr>
          <p:cNvPr id="35" name="文本框 34"/>
          <p:cNvSpPr txBox="1"/>
          <p:nvPr/>
        </p:nvSpPr>
        <p:spPr>
          <a:xfrm>
            <a:off x="6547723" y="3379817"/>
            <a:ext cx="4971178" cy="1200329"/>
          </a:xfrm>
          <a:prstGeom prst="rect">
            <a:avLst/>
          </a:prstGeom>
          <a:noFill/>
        </p:spPr>
        <p:txBody>
          <a:bodyPr wrap="square" rtlCol="0">
            <a:spAutoFit/>
          </a:bodyPr>
          <a:lstStyle>
            <a:defPPr>
              <a:defRPr lang="zh-CN"/>
            </a:defPPr>
            <a:lvl1pPr>
              <a:defRPr sz="2400">
                <a:solidFill>
                  <a:schemeClr val="tx1">
                    <a:lumMod val="75000"/>
                    <a:lumOff val="25000"/>
                  </a:schemeClr>
                </a:solidFill>
              </a:defRPr>
            </a:lvl1pPr>
          </a:lstStyle>
          <a:p>
            <a:pPr algn="just"/>
            <a:r>
              <a:rPr lang="en-US" altLang="zh-CN" dirty="0">
                <a:cs typeface="+mn-ea"/>
                <a:sym typeface="+mn-lt"/>
              </a:rPr>
              <a:t>2.</a:t>
            </a:r>
            <a:r>
              <a:rPr lang="zh-CN" altLang="en-US" dirty="0">
                <a:cs typeface="+mn-ea"/>
                <a:sym typeface="+mn-lt"/>
              </a:rPr>
              <a:t>在太阳紫外线和宇宙射线的作用下，大气分子被分解为离子，大气处于高度电离状态。</a:t>
            </a:r>
          </a:p>
        </p:txBody>
      </p:sp>
      <p:sp>
        <p:nvSpPr>
          <p:cNvPr id="36" name="文本框 35"/>
          <p:cNvSpPr txBox="1"/>
          <p:nvPr/>
        </p:nvSpPr>
        <p:spPr>
          <a:xfrm>
            <a:off x="6547722" y="4780847"/>
            <a:ext cx="4971177" cy="830997"/>
          </a:xfrm>
          <a:prstGeom prst="rect">
            <a:avLst/>
          </a:prstGeom>
          <a:noFill/>
        </p:spPr>
        <p:txBody>
          <a:bodyPr wrap="square" rtlCol="0">
            <a:spAutoFit/>
          </a:bodyPr>
          <a:lstStyle>
            <a:defPPr>
              <a:defRPr lang="zh-CN"/>
            </a:defPPr>
            <a:lvl1pPr>
              <a:defRPr sz="2400">
                <a:solidFill>
                  <a:schemeClr val="tx1">
                    <a:lumMod val="75000"/>
                    <a:lumOff val="25000"/>
                  </a:schemeClr>
                </a:solidFill>
              </a:defRPr>
            </a:lvl1pPr>
          </a:lstStyle>
          <a:p>
            <a:pPr algn="just"/>
            <a:r>
              <a:rPr lang="en-US" altLang="zh-CN" dirty="0">
                <a:cs typeface="+mn-ea"/>
                <a:sym typeface="+mn-lt"/>
              </a:rPr>
              <a:t>3.</a:t>
            </a:r>
            <a:r>
              <a:rPr lang="zh-CN" altLang="en-US" dirty="0">
                <a:cs typeface="+mn-ea"/>
                <a:sym typeface="+mn-lt"/>
              </a:rPr>
              <a:t>电离层能反射无线电波，对远距离无线电通信有重要作用。</a:t>
            </a:r>
          </a:p>
        </p:txBody>
      </p:sp>
      <p:grpSp>
        <p:nvGrpSpPr>
          <p:cNvPr id="24" name="组合 23"/>
          <p:cNvGrpSpPr/>
          <p:nvPr/>
        </p:nvGrpSpPr>
        <p:grpSpPr>
          <a:xfrm>
            <a:off x="0" y="0"/>
            <a:ext cx="6205388" cy="6858000"/>
            <a:chOff x="0" y="0"/>
            <a:chExt cx="6205388" cy="6760219"/>
          </a:xfrm>
        </p:grpSpPr>
        <p:pic>
          <p:nvPicPr>
            <p:cNvPr id="28" name="图片 27"/>
            <p:cNvPicPr>
              <a:picLocks noChangeAspect="1"/>
            </p:cNvPicPr>
            <p:nvPr/>
          </p:nvPicPr>
          <p:blipFill>
            <a:blip r:embed="rId4"/>
            <a:stretch>
              <a:fillRect/>
            </a:stretch>
          </p:blipFill>
          <p:spPr>
            <a:xfrm>
              <a:off x="0" y="0"/>
              <a:ext cx="4926330" cy="6760219"/>
            </a:xfrm>
            <a:prstGeom prst="rect">
              <a:avLst/>
            </a:prstGeom>
          </p:spPr>
        </p:pic>
        <p:grpSp>
          <p:nvGrpSpPr>
            <p:cNvPr id="30" name="组合 29"/>
            <p:cNvGrpSpPr/>
            <p:nvPr/>
          </p:nvGrpSpPr>
          <p:grpSpPr>
            <a:xfrm>
              <a:off x="4705986" y="287564"/>
              <a:ext cx="1499402" cy="6167217"/>
              <a:chOff x="4705985" y="287564"/>
              <a:chExt cx="2205355" cy="6167217"/>
            </a:xfrm>
          </p:grpSpPr>
          <p:cxnSp>
            <p:nvCxnSpPr>
              <p:cNvPr id="31" name="直接连接符 30"/>
              <p:cNvCxnSpPr/>
              <p:nvPr/>
            </p:nvCxnSpPr>
            <p:spPr>
              <a:xfrm>
                <a:off x="4705985" y="287564"/>
                <a:ext cx="2205355" cy="0"/>
              </a:xfrm>
              <a:prstGeom prst="line">
                <a:avLst/>
              </a:prstGeom>
              <a:ln w="38100" cap="rnd">
                <a:solidFill>
                  <a:srgbClr val="616DBE"/>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705985" y="6454781"/>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705985" y="4178844"/>
                <a:ext cx="2205355" cy="0"/>
              </a:xfrm>
              <a:prstGeom prst="line">
                <a:avLst/>
              </a:prstGeom>
              <a:ln w="38100" cap="rnd">
                <a:solidFill>
                  <a:srgbClr val="6DA9E0"/>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705985" y="5357404"/>
                <a:ext cx="2205355" cy="0"/>
              </a:xfrm>
              <a:prstGeom prst="line">
                <a:avLst/>
              </a:prstGeom>
              <a:ln w="38100" cap="rnd">
                <a:solidFill>
                  <a:srgbClr val="76CCF2"/>
                </a:solidFill>
                <a:roun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7862" y="287564"/>
                <a:ext cx="0" cy="3916726"/>
              </a:xfrm>
              <a:prstGeom prst="straightConnector1">
                <a:avLst/>
              </a:prstGeom>
              <a:ln w="25400">
                <a:gradFill flip="none" rotWithShape="1">
                  <a:gsLst>
                    <a:gs pos="0">
                      <a:srgbClr val="616DBE"/>
                    </a:gs>
                    <a:gs pos="100000">
                      <a:srgbClr val="6DA9E0"/>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38" name="矩形 37"/>
              <p:cNvSpPr/>
              <p:nvPr/>
            </p:nvSpPr>
            <p:spPr>
              <a:xfrm>
                <a:off x="5203864" y="1952439"/>
                <a:ext cx="1210534" cy="830997"/>
              </a:xfrm>
              <a:prstGeom prst="rect">
                <a:avLst/>
              </a:prstGeom>
            </p:spPr>
            <p:txBody>
              <a:bodyPr wrap="none">
                <a:spAutoFit/>
              </a:bodyPr>
              <a:lstStyle/>
              <a:p>
                <a:r>
                  <a:rPr lang="zh-CN" altLang="en-US" sz="2400" dirty="0">
                    <a:solidFill>
                      <a:schemeClr val="tx1">
                        <a:lumMod val="75000"/>
                        <a:lumOff val="25000"/>
                      </a:schemeClr>
                    </a:solidFill>
                    <a:cs typeface="+mn-ea"/>
                    <a:sym typeface="+mn-lt"/>
                  </a:rPr>
                  <a:t>高层</a:t>
                </a:r>
                <a:endParaRPr lang="en-US" altLang="zh-CN" sz="2400" dirty="0">
                  <a:solidFill>
                    <a:schemeClr val="tx1">
                      <a:lumMod val="75000"/>
                      <a:lumOff val="25000"/>
                    </a:schemeClr>
                  </a:solidFill>
                  <a:cs typeface="+mn-ea"/>
                  <a:sym typeface="+mn-lt"/>
                </a:endParaRPr>
              </a:p>
              <a:p>
                <a:r>
                  <a:rPr lang="zh-CN" altLang="en-US" sz="2400" dirty="0">
                    <a:solidFill>
                      <a:schemeClr val="tx1">
                        <a:lumMod val="75000"/>
                        <a:lumOff val="25000"/>
                      </a:schemeClr>
                    </a:solidFill>
                    <a:cs typeface="+mn-ea"/>
                    <a:sym typeface="+mn-lt"/>
                  </a:rPr>
                  <a:t>大气</a:t>
                </a:r>
              </a:p>
            </p:txBody>
          </p:sp>
          <p:cxnSp>
            <p:nvCxnSpPr>
              <p:cNvPr id="39" name="直接箭头连接符 38"/>
              <p:cNvCxnSpPr/>
              <p:nvPr/>
            </p:nvCxnSpPr>
            <p:spPr>
              <a:xfrm>
                <a:off x="5757862" y="4204290"/>
                <a:ext cx="0" cy="1153114"/>
              </a:xfrm>
              <a:prstGeom prst="straightConnector1">
                <a:avLst/>
              </a:prstGeom>
              <a:ln w="25400">
                <a:gradFill flip="none" rotWithShape="1">
                  <a:gsLst>
                    <a:gs pos="0">
                      <a:srgbClr val="6DA9E0"/>
                    </a:gs>
                    <a:gs pos="100000">
                      <a:srgbClr val="76CCF2"/>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40" name="矩形 39"/>
              <p:cNvSpPr/>
              <p:nvPr/>
            </p:nvSpPr>
            <p:spPr>
              <a:xfrm>
                <a:off x="5030072" y="4522145"/>
                <a:ext cx="1629666" cy="455083"/>
              </a:xfrm>
              <a:prstGeom prst="rect">
                <a:avLst/>
              </a:prstGeom>
              <a:blipFill dpi="0" rotWithShape="0">
                <a:blip r:embed="rId5">
                  <a:lum/>
                </a:blip>
                <a:srcRect/>
                <a:stretch>
                  <a:fillRect l="-731424" t="-234951" r="-886945" b="-478555"/>
                </a:stretch>
              </a:blipFill>
            </p:spPr>
            <p:txBody>
              <a:bodyPr wrap="none">
                <a:spAutoFit/>
              </a:bodyPr>
              <a:lstStyle/>
              <a:p>
                <a:r>
                  <a:rPr lang="zh-CN" altLang="en-US" sz="2400" dirty="0">
                    <a:solidFill>
                      <a:schemeClr val="bg1">
                        <a:lumMod val="85000"/>
                      </a:schemeClr>
                    </a:solidFill>
                    <a:cs typeface="+mn-ea"/>
                    <a:sym typeface="+mn-lt"/>
                  </a:rPr>
                  <a:t>平流层</a:t>
                </a:r>
              </a:p>
            </p:txBody>
          </p:sp>
          <p:cxnSp>
            <p:nvCxnSpPr>
              <p:cNvPr id="41" name="直接箭头连接符 40"/>
              <p:cNvCxnSpPr/>
              <p:nvPr/>
            </p:nvCxnSpPr>
            <p:spPr>
              <a:xfrm>
                <a:off x="5757862" y="5357420"/>
                <a:ext cx="0" cy="1097361"/>
              </a:xfrm>
              <a:prstGeom prst="straightConnector1">
                <a:avLst/>
              </a:prstGeom>
              <a:ln w="25400">
                <a:solidFill>
                  <a:srgbClr val="76CCF2"/>
                </a:solidFill>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42" name="矩形 41"/>
              <p:cNvSpPr/>
              <p:nvPr/>
            </p:nvSpPr>
            <p:spPr>
              <a:xfrm>
                <a:off x="5030072" y="5651384"/>
                <a:ext cx="1707476" cy="461665"/>
              </a:xfrm>
              <a:prstGeom prst="rect">
                <a:avLst/>
              </a:prstGeom>
            </p:spPr>
            <p:txBody>
              <a:bodyPr wrap="square">
                <a:spAutoFit/>
              </a:bodyPr>
              <a:lstStyle/>
              <a:p>
                <a:r>
                  <a:rPr lang="zh-CN" altLang="en-US" sz="2400" dirty="0">
                    <a:solidFill>
                      <a:schemeClr val="bg1">
                        <a:lumMod val="85000"/>
                      </a:schemeClr>
                    </a:solidFill>
                    <a:cs typeface="+mn-ea"/>
                    <a:sym typeface="+mn-lt"/>
                  </a:rPr>
                  <a:t>对流层</a:t>
                </a:r>
              </a:p>
            </p:txBody>
          </p:sp>
        </p:grpSp>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圆角矩形 51"/>
          <p:cNvSpPr/>
          <p:nvPr/>
        </p:nvSpPr>
        <p:spPr>
          <a:xfrm>
            <a:off x="801076" y="1237716"/>
            <a:ext cx="5181600" cy="1176689"/>
          </a:xfrm>
          <a:prstGeom prst="roundRect">
            <a:avLst>
              <a:gd name="adj" fmla="val 84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大气的组成</a:t>
            </a:r>
          </a:p>
        </p:txBody>
      </p:sp>
      <p:sp>
        <p:nvSpPr>
          <p:cNvPr id="53" name="圆角矩形 52"/>
          <p:cNvSpPr/>
          <p:nvPr/>
        </p:nvSpPr>
        <p:spPr>
          <a:xfrm>
            <a:off x="6223976" y="1237716"/>
            <a:ext cx="5181600" cy="1176689"/>
          </a:xfrm>
          <a:prstGeom prst="roundRect">
            <a:avLst>
              <a:gd name="adj" fmla="val 8465"/>
            </a:avLst>
          </a:prstGeom>
          <a:solidFill>
            <a:srgbClr val="6D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大气的垂直分层</a:t>
            </a:r>
          </a:p>
        </p:txBody>
      </p:sp>
      <p:sp>
        <p:nvSpPr>
          <p:cNvPr id="54" name="圆角矩形 53"/>
          <p:cNvSpPr/>
          <p:nvPr/>
        </p:nvSpPr>
        <p:spPr>
          <a:xfrm>
            <a:off x="801076" y="2674467"/>
            <a:ext cx="1491270" cy="1196075"/>
          </a:xfrm>
          <a:prstGeom prst="roundRect">
            <a:avLst>
              <a:gd name="adj" fmla="val 84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干洁</a:t>
            </a:r>
            <a:endParaRPr lang="en-US" altLang="zh-CN" sz="3200" b="1" dirty="0">
              <a:cs typeface="+mn-ea"/>
              <a:sym typeface="+mn-lt"/>
            </a:endParaRPr>
          </a:p>
          <a:p>
            <a:pPr algn="ctr"/>
            <a:r>
              <a:rPr lang="zh-CN" altLang="en-US" sz="3200" b="1" dirty="0">
                <a:cs typeface="+mn-ea"/>
                <a:sym typeface="+mn-lt"/>
              </a:rPr>
              <a:t>空气</a:t>
            </a:r>
          </a:p>
        </p:txBody>
      </p:sp>
      <p:sp>
        <p:nvSpPr>
          <p:cNvPr id="55" name="圆角矩形 54"/>
          <p:cNvSpPr/>
          <p:nvPr/>
        </p:nvSpPr>
        <p:spPr>
          <a:xfrm>
            <a:off x="2646241" y="2674467"/>
            <a:ext cx="1491270" cy="1196075"/>
          </a:xfrm>
          <a:prstGeom prst="roundRect">
            <a:avLst>
              <a:gd name="adj" fmla="val 84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水汽</a:t>
            </a:r>
          </a:p>
        </p:txBody>
      </p:sp>
      <p:sp>
        <p:nvSpPr>
          <p:cNvPr id="56" name="圆角矩形 55"/>
          <p:cNvSpPr/>
          <p:nvPr/>
        </p:nvSpPr>
        <p:spPr>
          <a:xfrm>
            <a:off x="4491406" y="2674467"/>
            <a:ext cx="1491270" cy="1196075"/>
          </a:xfrm>
          <a:prstGeom prst="roundRect">
            <a:avLst>
              <a:gd name="adj" fmla="val 84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杂质</a:t>
            </a:r>
          </a:p>
        </p:txBody>
      </p:sp>
      <p:sp>
        <p:nvSpPr>
          <p:cNvPr id="57" name="圆角矩形 56"/>
          <p:cNvSpPr/>
          <p:nvPr/>
        </p:nvSpPr>
        <p:spPr>
          <a:xfrm>
            <a:off x="6223976" y="2674467"/>
            <a:ext cx="1491270" cy="1196075"/>
          </a:xfrm>
          <a:prstGeom prst="roundRect">
            <a:avLst>
              <a:gd name="adj" fmla="val 8465"/>
            </a:avLst>
          </a:prstGeom>
          <a:solidFill>
            <a:srgbClr val="6D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对流层</a:t>
            </a:r>
          </a:p>
        </p:txBody>
      </p:sp>
      <p:sp>
        <p:nvSpPr>
          <p:cNvPr id="58" name="圆角矩形 57"/>
          <p:cNvSpPr/>
          <p:nvPr/>
        </p:nvSpPr>
        <p:spPr>
          <a:xfrm>
            <a:off x="8069141" y="2674467"/>
            <a:ext cx="1491270" cy="1196075"/>
          </a:xfrm>
          <a:prstGeom prst="roundRect">
            <a:avLst>
              <a:gd name="adj" fmla="val 8465"/>
            </a:avLst>
          </a:prstGeom>
          <a:solidFill>
            <a:srgbClr val="6D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平流层</a:t>
            </a:r>
          </a:p>
        </p:txBody>
      </p:sp>
      <p:sp>
        <p:nvSpPr>
          <p:cNvPr id="59" name="圆角矩形 58"/>
          <p:cNvSpPr/>
          <p:nvPr/>
        </p:nvSpPr>
        <p:spPr>
          <a:xfrm>
            <a:off x="9914306" y="2674467"/>
            <a:ext cx="1491270" cy="1196075"/>
          </a:xfrm>
          <a:prstGeom prst="roundRect">
            <a:avLst>
              <a:gd name="adj" fmla="val 8465"/>
            </a:avLst>
          </a:prstGeom>
          <a:solidFill>
            <a:srgbClr val="6D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高层</a:t>
            </a:r>
            <a:endParaRPr lang="en-US" altLang="zh-CN" sz="3200" b="1" dirty="0">
              <a:cs typeface="+mn-ea"/>
              <a:sym typeface="+mn-lt"/>
            </a:endParaRPr>
          </a:p>
          <a:p>
            <a:pPr algn="ctr"/>
            <a:r>
              <a:rPr lang="zh-CN" altLang="en-US" sz="3200" b="1" dirty="0">
                <a:cs typeface="+mn-ea"/>
                <a:sym typeface="+mn-lt"/>
              </a:rPr>
              <a:t>大气</a:t>
            </a:r>
          </a:p>
        </p:txBody>
      </p:sp>
      <p:sp>
        <p:nvSpPr>
          <p:cNvPr id="60" name="文本占位符 8"/>
          <p:cNvSpPr txBox="1"/>
          <p:nvPr/>
        </p:nvSpPr>
        <p:spPr>
          <a:xfrm>
            <a:off x="660400" y="222074"/>
            <a:ext cx="10858500" cy="578950"/>
          </a:xfrm>
          <a:prstGeom prst="rect">
            <a:avLst/>
          </a:prstGeom>
        </p:spPr>
        <p:txBody>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buFont typeface="Arial" charset="0"/>
              <a:buNone/>
            </a:pPr>
            <a:r>
              <a:rPr lang="zh-CN" altLang="en-US" sz="4000" b="1" dirty="0">
                <a:solidFill>
                  <a:schemeClr val="accent5">
                    <a:lumMod val="50000"/>
                  </a:schemeClr>
                </a:solidFill>
                <a:cs typeface="+mn-ea"/>
                <a:sym typeface="+mn-lt"/>
              </a:rPr>
              <a:t>课程小结</a:t>
            </a:r>
          </a:p>
        </p:txBody>
      </p:sp>
      <p:sp>
        <p:nvSpPr>
          <p:cNvPr id="64" name="圆角矩形 63"/>
          <p:cNvSpPr/>
          <p:nvPr/>
        </p:nvSpPr>
        <p:spPr>
          <a:xfrm>
            <a:off x="801076" y="4147063"/>
            <a:ext cx="1491270" cy="1987037"/>
          </a:xfrm>
          <a:prstGeom prst="roundRect">
            <a:avLst>
              <a:gd name="adj" fmla="val 84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氮、氧为主要成分</a:t>
            </a:r>
          </a:p>
        </p:txBody>
      </p:sp>
      <p:sp>
        <p:nvSpPr>
          <p:cNvPr id="65" name="圆角矩形 64"/>
          <p:cNvSpPr/>
          <p:nvPr/>
        </p:nvSpPr>
        <p:spPr>
          <a:xfrm>
            <a:off x="2646241" y="4147063"/>
            <a:ext cx="1491270" cy="1987037"/>
          </a:xfrm>
          <a:prstGeom prst="roundRect">
            <a:avLst>
              <a:gd name="adj" fmla="val 84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成云致雨的必要条件，存在空间上的差异</a:t>
            </a:r>
          </a:p>
        </p:txBody>
      </p:sp>
      <p:sp>
        <p:nvSpPr>
          <p:cNvPr id="66" name="圆角矩形 65"/>
          <p:cNvSpPr/>
          <p:nvPr/>
        </p:nvSpPr>
        <p:spPr>
          <a:xfrm>
            <a:off x="4491406" y="4147063"/>
            <a:ext cx="1491270" cy="1987037"/>
          </a:xfrm>
          <a:prstGeom prst="roundRect">
            <a:avLst>
              <a:gd name="adj" fmla="val 84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成云致雨的必要条件，存在时空上的差异</a:t>
            </a:r>
          </a:p>
        </p:txBody>
      </p:sp>
      <p:sp>
        <p:nvSpPr>
          <p:cNvPr id="70" name="圆角矩形 69"/>
          <p:cNvSpPr/>
          <p:nvPr/>
        </p:nvSpPr>
        <p:spPr>
          <a:xfrm>
            <a:off x="6223976" y="4144373"/>
            <a:ext cx="1491270" cy="1989727"/>
          </a:xfrm>
          <a:prstGeom prst="roundRect">
            <a:avLst>
              <a:gd name="adj" fmla="val 8465"/>
            </a:avLst>
          </a:prstGeom>
          <a:solidFill>
            <a:srgbClr val="6D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对流运动显著，天气复杂多变，与人类关系最密切</a:t>
            </a:r>
          </a:p>
        </p:txBody>
      </p:sp>
      <p:sp>
        <p:nvSpPr>
          <p:cNvPr id="71" name="圆角矩形 70"/>
          <p:cNvSpPr/>
          <p:nvPr/>
        </p:nvSpPr>
        <p:spPr>
          <a:xfrm>
            <a:off x="8069141" y="4144373"/>
            <a:ext cx="1491270" cy="1989727"/>
          </a:xfrm>
          <a:prstGeom prst="roundRect">
            <a:avLst>
              <a:gd name="adj" fmla="val 8465"/>
            </a:avLst>
          </a:prstGeom>
          <a:solidFill>
            <a:srgbClr val="6D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平流运动显著，分布有臭氧层，适宜航空飞行</a:t>
            </a:r>
          </a:p>
        </p:txBody>
      </p:sp>
      <p:sp>
        <p:nvSpPr>
          <p:cNvPr id="72" name="圆角矩形 71"/>
          <p:cNvSpPr/>
          <p:nvPr/>
        </p:nvSpPr>
        <p:spPr>
          <a:xfrm>
            <a:off x="9914306" y="4144373"/>
            <a:ext cx="1491270" cy="1989727"/>
          </a:xfrm>
          <a:prstGeom prst="roundRect">
            <a:avLst>
              <a:gd name="adj" fmla="val 8465"/>
            </a:avLst>
          </a:prstGeom>
          <a:solidFill>
            <a:srgbClr val="6D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分布有电离层，影响无线电通信</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58" grpId="0" animBg="1"/>
      <p:bldP spid="59" grpId="0" animBg="1"/>
      <p:bldP spid="64" grpId="0" animBg="1"/>
      <p:bldP spid="65" grpId="0" animBg="1"/>
      <p:bldP spid="66" grpId="0" animBg="1"/>
      <p:bldP spid="70" grpId="0" animBg="1"/>
      <p:bldP spid="71" grpId="0" animBg="1"/>
      <p:bldP spid="7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l="11801" t="20520" r="14356" b="1169"/>
          <a:stretch>
            <a:fillRect/>
          </a:stretch>
        </p:blipFill>
        <p:spPr>
          <a:xfrm>
            <a:off x="-30480" y="-45719"/>
            <a:ext cx="12222480" cy="5791200"/>
          </a:xfrm>
          <a:prstGeom prst="rect">
            <a:avLst/>
          </a:prstGeom>
        </p:spPr>
      </p:pic>
      <p:sp>
        <p:nvSpPr>
          <p:cNvPr id="5" name="矩形 4"/>
          <p:cNvSpPr/>
          <p:nvPr/>
        </p:nvSpPr>
        <p:spPr>
          <a:xfrm>
            <a:off x="-30480" y="1028700"/>
            <a:ext cx="12222480" cy="5829300"/>
          </a:xfrm>
          <a:prstGeom prst="rect">
            <a:avLst/>
          </a:prstGeom>
          <a:gradFill flip="none" rotWithShape="1">
            <a:gsLst>
              <a:gs pos="0">
                <a:schemeClr val="bg1"/>
              </a:gs>
              <a:gs pos="50000">
                <a:schemeClr val="bg1">
                  <a:alpha val="75000"/>
                </a:schemeClr>
              </a:gs>
              <a:gs pos="100000">
                <a:schemeClr val="bg1">
                  <a:shade val="100000"/>
                  <a:satMod val="115000"/>
                  <a:alpha val="2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5029200" y="197780"/>
            <a:ext cx="2120900" cy="769441"/>
          </a:xfrm>
          <a:prstGeom prst="rect">
            <a:avLst/>
          </a:prstGeom>
          <a:effectLst/>
        </p:spPr>
        <p:txBody>
          <a:bodyPr wrap="square">
            <a:spAutoFit/>
          </a:bodyPr>
          <a:lstStyle/>
          <a:p>
            <a:pPr lvl="0" algn="ctr">
              <a:defRPr/>
            </a:pPr>
            <a:r>
              <a:rPr lang="zh-CN" altLang="en-US" sz="4400" b="1" dirty="0">
                <a:solidFill>
                  <a:schemeClr val="bg1"/>
                </a:solidFill>
                <a:cs typeface="+mn-ea"/>
                <a:sym typeface="+mn-lt"/>
              </a:rPr>
              <a:t>探究</a:t>
            </a:r>
          </a:p>
        </p:txBody>
      </p:sp>
      <p:sp>
        <p:nvSpPr>
          <p:cNvPr id="3" name="文本框 2"/>
          <p:cNvSpPr txBox="1"/>
          <p:nvPr/>
        </p:nvSpPr>
        <p:spPr>
          <a:xfrm>
            <a:off x="660401" y="1028700"/>
            <a:ext cx="10836674" cy="1141659"/>
          </a:xfrm>
          <a:prstGeom prst="rect">
            <a:avLst/>
          </a:prstGeom>
          <a:noFill/>
        </p:spPr>
        <p:txBody>
          <a:bodyPr wrap="square" rtlCol="0">
            <a:spAutoFit/>
          </a:bodyPr>
          <a:lstStyle/>
          <a:p>
            <a:pPr algn="just">
              <a:lnSpc>
                <a:spcPct val="150000"/>
              </a:lnSpc>
            </a:pPr>
            <a:r>
              <a:rPr lang="en-US" altLang="zh-CN" sz="2400" dirty="0">
                <a:solidFill>
                  <a:schemeClr val="tx1">
                    <a:lumMod val="75000"/>
                    <a:lumOff val="25000"/>
                  </a:schemeClr>
                </a:solidFill>
                <a:cs typeface="+mn-ea"/>
                <a:sym typeface="+mn-lt"/>
              </a:rPr>
              <a:t>1.</a:t>
            </a:r>
            <a:r>
              <a:rPr lang="zh-CN" altLang="en-US" sz="2400" dirty="0">
                <a:solidFill>
                  <a:schemeClr val="tx1">
                    <a:lumMod val="75000"/>
                    <a:lumOff val="25000"/>
                  </a:schemeClr>
                </a:solidFill>
                <a:cs typeface="+mn-ea"/>
                <a:sym typeface="+mn-lt"/>
              </a:rPr>
              <a:t>在对流层，海拔每上升</a:t>
            </a:r>
            <a:r>
              <a:rPr lang="en-US" altLang="zh-CN" sz="2400" dirty="0">
                <a:solidFill>
                  <a:schemeClr val="tx1">
                    <a:lumMod val="75000"/>
                    <a:lumOff val="25000"/>
                  </a:schemeClr>
                </a:solidFill>
                <a:cs typeface="+mn-ea"/>
                <a:sym typeface="+mn-lt"/>
              </a:rPr>
              <a:t>100</a:t>
            </a:r>
            <a:r>
              <a:rPr lang="zh-CN" altLang="en-US" sz="2400" dirty="0">
                <a:solidFill>
                  <a:schemeClr val="tx1">
                    <a:lumMod val="75000"/>
                    <a:lumOff val="25000"/>
                  </a:schemeClr>
                </a:solidFill>
                <a:cs typeface="+mn-ea"/>
                <a:sym typeface="+mn-lt"/>
              </a:rPr>
              <a:t>米，气温约下降</a:t>
            </a:r>
            <a:r>
              <a:rPr lang="en-US" altLang="zh-CN" sz="2400" dirty="0">
                <a:solidFill>
                  <a:schemeClr val="tx1">
                    <a:lumMod val="75000"/>
                    <a:lumOff val="25000"/>
                  </a:schemeClr>
                </a:solidFill>
                <a:cs typeface="+mn-ea"/>
                <a:sym typeface="+mn-lt"/>
              </a:rPr>
              <a:t>0.6℃</a:t>
            </a:r>
            <a:r>
              <a:rPr lang="zh-CN" altLang="en-US" sz="2400" dirty="0">
                <a:solidFill>
                  <a:schemeClr val="tx1">
                    <a:lumMod val="75000"/>
                    <a:lumOff val="25000"/>
                  </a:schemeClr>
                </a:solidFill>
                <a:cs typeface="+mn-ea"/>
                <a:sym typeface="+mn-lt"/>
              </a:rPr>
              <a:t>，从而形成一个随高度增加而温度下降的大气垂直温度梯度。据此，完成相关任务。</a:t>
            </a:r>
          </a:p>
        </p:txBody>
      </p:sp>
      <p:sp>
        <p:nvSpPr>
          <p:cNvPr id="4" name="文本框 3"/>
          <p:cNvSpPr txBox="1"/>
          <p:nvPr/>
        </p:nvSpPr>
        <p:spPr>
          <a:xfrm>
            <a:off x="596582" y="2187754"/>
            <a:ext cx="10836675" cy="1688411"/>
          </a:xfrm>
          <a:prstGeom prst="rect">
            <a:avLst/>
          </a:prstGeom>
          <a:noFill/>
        </p:spPr>
        <p:txBody>
          <a:bodyPr wrap="square" rtlCol="0">
            <a:spAutoFit/>
          </a:bodyPr>
          <a:lstStyle/>
          <a:p>
            <a:pPr algn="just">
              <a:lnSpc>
                <a:spcPct val="150000"/>
              </a:lnSpc>
            </a:pPr>
            <a:r>
              <a:rPr lang="zh-CN" altLang="en-US" sz="2400" dirty="0">
                <a:solidFill>
                  <a:schemeClr val="tx1">
                    <a:lumMod val="75000"/>
                    <a:lumOff val="25000"/>
                  </a:schemeClr>
                </a:solidFill>
                <a:cs typeface="+mn-ea"/>
                <a:sym typeface="+mn-lt"/>
              </a:rPr>
              <a:t>（</a:t>
            </a:r>
            <a:r>
              <a:rPr lang="en-US" altLang="zh-CN" sz="2400" dirty="0">
                <a:solidFill>
                  <a:schemeClr val="tx1">
                    <a:lumMod val="75000"/>
                    <a:lumOff val="25000"/>
                  </a:schemeClr>
                </a:solidFill>
                <a:cs typeface="+mn-ea"/>
                <a:sym typeface="+mn-lt"/>
              </a:rPr>
              <a:t>1</a:t>
            </a:r>
            <a:r>
              <a:rPr lang="zh-CN" altLang="en-US" sz="2400" dirty="0">
                <a:solidFill>
                  <a:schemeClr val="tx1">
                    <a:lumMod val="75000"/>
                    <a:lumOff val="25000"/>
                  </a:schemeClr>
                </a:solidFill>
                <a:cs typeface="+mn-ea"/>
                <a:sym typeface="+mn-lt"/>
              </a:rPr>
              <a:t>）近年来，贵阳将</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中国避暑之都</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作为城市名片，着力打造</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避暑</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旅游产品，大力发展</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避暑</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经济。在我国地形图上，找到贵阳、重庆、武汉、长沙、上海的位置；读图，说明贵阳打造避暑旅游名城的优势条件，并分析其形成原因。</a:t>
            </a:r>
          </a:p>
        </p:txBody>
      </p:sp>
      <p:sp>
        <p:nvSpPr>
          <p:cNvPr id="80" name="文本框 79"/>
          <p:cNvSpPr txBox="1"/>
          <p:nvPr/>
        </p:nvSpPr>
        <p:spPr>
          <a:xfrm>
            <a:off x="532765" y="4481374"/>
            <a:ext cx="10964310" cy="1754326"/>
          </a:xfrm>
          <a:prstGeom prst="rect">
            <a:avLst/>
          </a:prstGeom>
          <a:noFill/>
        </p:spPr>
        <p:txBody>
          <a:bodyPr wrap="square" rtlCol="0">
            <a:spAutoFit/>
          </a:bodyPr>
          <a:lstStyle>
            <a:defPPr>
              <a:defRPr lang="zh-CN"/>
            </a:defPPr>
            <a:lvl1pPr algn="just">
              <a:lnSpc>
                <a:spcPct val="150000"/>
              </a:lnSpc>
              <a:defRPr sz="2400">
                <a:solidFill>
                  <a:schemeClr val="tx1">
                    <a:lumMod val="75000"/>
                    <a:lumOff val="25000"/>
                  </a:schemeClr>
                </a:solidFill>
              </a:defRPr>
            </a:lvl1pPr>
          </a:lstStyle>
          <a:p>
            <a:r>
              <a:rPr lang="zh-CN" altLang="en-US" dirty="0">
                <a:cs typeface="+mn-ea"/>
                <a:sym typeface="+mn-lt"/>
              </a:rPr>
              <a:t>（</a:t>
            </a:r>
            <a:r>
              <a:rPr lang="en-US" altLang="zh-CN" dirty="0">
                <a:cs typeface="+mn-ea"/>
                <a:sym typeface="+mn-lt"/>
              </a:rPr>
              <a:t>2</a:t>
            </a:r>
            <a:r>
              <a:rPr lang="zh-CN" altLang="en-US" dirty="0">
                <a:cs typeface="+mn-ea"/>
                <a:sym typeface="+mn-lt"/>
              </a:rPr>
              <a:t>）每年</a:t>
            </a:r>
            <a:r>
              <a:rPr lang="en-US" altLang="zh-CN" dirty="0">
                <a:cs typeface="+mn-ea"/>
                <a:sym typeface="+mn-lt"/>
              </a:rPr>
              <a:t>3</a:t>
            </a:r>
            <a:r>
              <a:rPr lang="zh-CN" altLang="en-US" dirty="0">
                <a:cs typeface="+mn-ea"/>
                <a:sym typeface="+mn-lt"/>
              </a:rPr>
              <a:t>月，西藏大部分地区的隆冬尚未结束，林芝的桃花却竞相开放，争奇斗艳，皑皑白雪与灼灼桃花相互映衬，让人领略到</a:t>
            </a:r>
            <a:r>
              <a:rPr lang="en-US" altLang="zh-CN" dirty="0">
                <a:cs typeface="+mn-ea"/>
                <a:sym typeface="+mn-lt"/>
              </a:rPr>
              <a:t>“</a:t>
            </a:r>
            <a:r>
              <a:rPr lang="zh-CN" altLang="en-US" dirty="0">
                <a:cs typeface="+mn-ea"/>
                <a:sym typeface="+mn-lt"/>
              </a:rPr>
              <a:t>雪域江南</a:t>
            </a:r>
            <a:r>
              <a:rPr lang="en-US" altLang="zh-CN" dirty="0">
                <a:cs typeface="+mn-ea"/>
                <a:sym typeface="+mn-lt"/>
              </a:rPr>
              <a:t>”</a:t>
            </a:r>
            <a:r>
              <a:rPr lang="zh-CN" altLang="en-US" dirty="0">
                <a:cs typeface="+mn-ea"/>
                <a:sym typeface="+mn-lt"/>
              </a:rPr>
              <a:t>的独特春光。读图，试分析这一地理现象的形成原因。</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4118" y="1028700"/>
            <a:ext cx="9662122" cy="2249655"/>
          </a:xfrm>
          <a:prstGeom prst="rect">
            <a:avLst/>
          </a:prstGeom>
        </p:spPr>
        <p:txBody>
          <a:bodyPr wrap="square">
            <a:spAutoFit/>
          </a:bodyPr>
          <a:lstStyle/>
          <a:p>
            <a:pPr>
              <a:lnSpc>
                <a:spcPct val="150000"/>
              </a:lnSpc>
            </a:pPr>
            <a:r>
              <a:rPr lang="en-US" altLang="zh-CN" sz="2400" dirty="0">
                <a:cs typeface="+mn-ea"/>
                <a:sym typeface="+mn-lt"/>
              </a:rPr>
              <a:t>1.</a:t>
            </a:r>
            <a:r>
              <a:rPr lang="zh-CN" altLang="en-US" sz="2400" dirty="0">
                <a:cs typeface="+mn-ea"/>
                <a:sym typeface="+mn-lt"/>
              </a:rPr>
              <a:t>飞机在万米高空飞行，高度保持不变，由南极飞往赤道，途中穿过的大气层是（       ）</a:t>
            </a:r>
          </a:p>
          <a:p>
            <a:pPr>
              <a:lnSpc>
                <a:spcPct val="150000"/>
              </a:lnSpc>
            </a:pPr>
            <a:r>
              <a:rPr lang="en-US" altLang="zh-CN" sz="2400" dirty="0">
                <a:cs typeface="+mn-ea"/>
                <a:sym typeface="+mn-lt"/>
              </a:rPr>
              <a:t>	A.</a:t>
            </a:r>
            <a:r>
              <a:rPr lang="zh-CN" altLang="en-US" sz="2400" dirty="0">
                <a:cs typeface="+mn-ea"/>
                <a:sym typeface="+mn-lt"/>
              </a:rPr>
              <a:t>始终在对流层               </a:t>
            </a:r>
            <a:r>
              <a:rPr lang="en-US" altLang="zh-CN" sz="2400" dirty="0">
                <a:cs typeface="+mn-ea"/>
                <a:sym typeface="+mn-lt"/>
              </a:rPr>
              <a:t>		B.</a:t>
            </a:r>
            <a:r>
              <a:rPr lang="zh-CN" altLang="en-US" sz="2400" dirty="0">
                <a:cs typeface="+mn-ea"/>
                <a:sym typeface="+mn-lt"/>
              </a:rPr>
              <a:t>始终在平流层</a:t>
            </a:r>
          </a:p>
          <a:p>
            <a:pPr>
              <a:lnSpc>
                <a:spcPct val="150000"/>
              </a:lnSpc>
            </a:pPr>
            <a:r>
              <a:rPr lang="en-US" altLang="zh-CN" sz="2400" dirty="0">
                <a:cs typeface="+mn-ea"/>
                <a:sym typeface="+mn-lt"/>
              </a:rPr>
              <a:t>	C.</a:t>
            </a:r>
            <a:r>
              <a:rPr lang="zh-CN" altLang="en-US" sz="2400" dirty="0">
                <a:cs typeface="+mn-ea"/>
                <a:sym typeface="+mn-lt"/>
              </a:rPr>
              <a:t>从对流层进入平流层    </a:t>
            </a:r>
            <a:r>
              <a:rPr lang="en-US" altLang="zh-CN" sz="2400" dirty="0">
                <a:cs typeface="+mn-ea"/>
                <a:sym typeface="+mn-lt"/>
              </a:rPr>
              <a:t>		D.</a:t>
            </a:r>
            <a:r>
              <a:rPr lang="zh-CN" altLang="en-US" sz="2400" dirty="0">
                <a:cs typeface="+mn-ea"/>
                <a:sym typeface="+mn-lt"/>
              </a:rPr>
              <a:t>从平流层进入对流层 </a:t>
            </a:r>
          </a:p>
        </p:txBody>
      </p:sp>
      <p:sp>
        <p:nvSpPr>
          <p:cNvPr id="3" name="任意多边形 2"/>
          <p:cNvSpPr/>
          <p:nvPr/>
        </p:nvSpPr>
        <p:spPr>
          <a:xfrm rot="21062554">
            <a:off x="6269454" y="2857548"/>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cs typeface="+mn-ea"/>
              <a:sym typeface="+mn-lt"/>
            </a:endParaRPr>
          </a:p>
        </p:txBody>
      </p:sp>
      <p:sp>
        <p:nvSpPr>
          <p:cNvPr id="40" name="任意多边形 39"/>
          <p:cNvSpPr/>
          <p:nvPr/>
        </p:nvSpPr>
        <p:spPr>
          <a:xfrm rot="21062554">
            <a:off x="1700461" y="5027812"/>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cs typeface="+mn-ea"/>
              <a:sym typeface="+mn-lt"/>
            </a:endParaRPr>
          </a:p>
        </p:txBody>
      </p:sp>
      <p:sp>
        <p:nvSpPr>
          <p:cNvPr id="45" name="矩形 44"/>
          <p:cNvSpPr/>
          <p:nvPr/>
        </p:nvSpPr>
        <p:spPr>
          <a:xfrm>
            <a:off x="894118" y="3733443"/>
            <a:ext cx="10027882" cy="1695657"/>
          </a:xfrm>
          <a:prstGeom prst="rect">
            <a:avLst/>
          </a:prstGeom>
        </p:spPr>
        <p:txBody>
          <a:bodyPr wrap="square">
            <a:spAutoFit/>
          </a:bodyPr>
          <a:lstStyle/>
          <a:p>
            <a:pPr>
              <a:lnSpc>
                <a:spcPct val="150000"/>
              </a:lnSpc>
            </a:pPr>
            <a:r>
              <a:rPr lang="en-US" altLang="zh-CN" sz="2400" dirty="0">
                <a:cs typeface="+mn-ea"/>
                <a:sym typeface="+mn-lt"/>
              </a:rPr>
              <a:t>2.</a:t>
            </a:r>
            <a:r>
              <a:rPr lang="zh-CN" altLang="en-US" sz="2400" dirty="0">
                <a:cs typeface="+mn-ea"/>
                <a:sym typeface="+mn-lt"/>
              </a:rPr>
              <a:t>大气的组成物质及表现是（      ）</a:t>
            </a:r>
          </a:p>
          <a:p>
            <a:pPr>
              <a:lnSpc>
                <a:spcPct val="150000"/>
              </a:lnSpc>
            </a:pPr>
            <a:r>
              <a:rPr lang="en-US" altLang="zh-CN" sz="2400" dirty="0">
                <a:cs typeface="+mn-ea"/>
                <a:sym typeface="+mn-lt"/>
              </a:rPr>
              <a:t>	A.</a:t>
            </a:r>
            <a:r>
              <a:rPr lang="zh-CN" altLang="en-US" sz="2400" dirty="0">
                <a:cs typeface="+mn-ea"/>
                <a:sym typeface="+mn-lt"/>
              </a:rPr>
              <a:t>氮气和臭氧吸收太阳紫外线</a:t>
            </a:r>
            <a:r>
              <a:rPr lang="en-US" altLang="zh-CN" sz="2400" dirty="0">
                <a:cs typeface="+mn-ea"/>
                <a:sym typeface="+mn-lt"/>
              </a:rPr>
              <a:t>	B.</a:t>
            </a:r>
            <a:r>
              <a:rPr lang="zh-CN" altLang="en-US" sz="2400" dirty="0">
                <a:cs typeface="+mn-ea"/>
                <a:sym typeface="+mn-lt"/>
              </a:rPr>
              <a:t>二氧化碳只吸收太阳辐射</a:t>
            </a:r>
          </a:p>
          <a:p>
            <a:pPr>
              <a:lnSpc>
                <a:spcPct val="150000"/>
              </a:lnSpc>
            </a:pPr>
            <a:r>
              <a:rPr lang="en-US" altLang="zh-CN" sz="2400" dirty="0">
                <a:cs typeface="+mn-ea"/>
                <a:sym typeface="+mn-lt"/>
              </a:rPr>
              <a:t>	C.</a:t>
            </a:r>
            <a:r>
              <a:rPr lang="zh-CN" altLang="en-US" sz="2400" dirty="0">
                <a:cs typeface="+mn-ea"/>
                <a:sym typeface="+mn-lt"/>
              </a:rPr>
              <a:t>水汽和固体尘埃可成云致雨</a:t>
            </a:r>
            <a:r>
              <a:rPr lang="en-US" altLang="zh-CN" sz="2400" dirty="0">
                <a:cs typeface="+mn-ea"/>
                <a:sym typeface="+mn-lt"/>
              </a:rPr>
              <a:t>	D.</a:t>
            </a:r>
            <a:r>
              <a:rPr lang="zh-CN" altLang="en-US" sz="2400" dirty="0">
                <a:cs typeface="+mn-ea"/>
                <a:sym typeface="+mn-lt"/>
              </a:rPr>
              <a:t>氧气和氮气供植物呼吸</a:t>
            </a:r>
            <a:endParaRPr lang="en-US" altLang="zh-CN" sz="2400" dirty="0">
              <a:cs typeface="+mn-ea"/>
              <a:sym typeface="+mn-lt"/>
            </a:endParaRPr>
          </a:p>
        </p:txBody>
      </p:sp>
      <p:grpSp>
        <p:nvGrpSpPr>
          <p:cNvPr id="8" name="组合 7"/>
          <p:cNvGrpSpPr/>
          <p:nvPr/>
        </p:nvGrpSpPr>
        <p:grpSpPr>
          <a:xfrm>
            <a:off x="-20445" y="275484"/>
            <a:ext cx="1212750" cy="688964"/>
            <a:chOff x="-20445" y="275484"/>
            <a:chExt cx="1212750" cy="688964"/>
          </a:xfrm>
        </p:grpSpPr>
        <p:sp>
          <p:nvSpPr>
            <p:cNvPr id="9" name="矩形: 剪去左右顶角 8"/>
            <p:cNvSpPr/>
            <p:nvPr/>
          </p:nvSpPr>
          <p:spPr>
            <a:xfrm rot="5400000">
              <a:off x="251670" y="23813"/>
              <a:ext cx="688964" cy="1192306"/>
            </a:xfrm>
            <a:prstGeom prst="snip2SameRect">
              <a:avLst>
                <a:gd name="adj1" fmla="val 50000"/>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20445" y="358356"/>
              <a:ext cx="935518" cy="523220"/>
            </a:xfrm>
            <a:prstGeom prst="rect">
              <a:avLst/>
            </a:prstGeom>
            <a:noFill/>
          </p:spPr>
          <p:txBody>
            <a:bodyPr wrap="square" rtlCol="0">
              <a:spAutoFit/>
            </a:bodyPr>
            <a:lstStyle/>
            <a:p>
              <a:pPr algn="ctr"/>
              <a:r>
                <a:rPr lang="zh-CN" altLang="en-US" sz="2800" dirty="0">
                  <a:solidFill>
                    <a:schemeClr val="bg1"/>
                  </a:solidFill>
                  <a:cs typeface="+mn-ea"/>
                  <a:sym typeface="+mn-lt"/>
                </a:rPr>
                <a:t>练习</a:t>
              </a:r>
            </a:p>
          </p:txBody>
        </p:sp>
        <p:sp>
          <p:nvSpPr>
            <p:cNvPr id="11" name="椭圆 10"/>
            <p:cNvSpPr/>
            <p:nvPr/>
          </p:nvSpPr>
          <p:spPr>
            <a:xfrm>
              <a:off x="969134" y="574246"/>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449231" y="269366"/>
            <a:ext cx="1774793" cy="1032423"/>
          </a:xfrm>
          <a:prstGeom prst="rect">
            <a:avLst/>
          </a:prstGeom>
        </p:spPr>
      </p:pic>
      <p:sp>
        <p:nvSpPr>
          <p:cNvPr id="31" name="矩形 30"/>
          <p:cNvSpPr/>
          <p:nvPr/>
        </p:nvSpPr>
        <p:spPr>
          <a:xfrm>
            <a:off x="5490848" y="197780"/>
            <a:ext cx="4054964" cy="1046440"/>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tx1">
                    <a:lumMod val="65000"/>
                    <a:lumOff val="35000"/>
                  </a:schemeClr>
                </a:solidFill>
                <a:cs typeface="+mn-ea"/>
                <a:sym typeface="+mn-lt"/>
              </a:rPr>
              <a:t>目录</a:t>
            </a:r>
            <a:endParaRPr lang="en-US" altLang="zh-CN" sz="4400" dirty="0">
              <a:solidFill>
                <a:schemeClr val="tx1">
                  <a:lumMod val="65000"/>
                  <a:lumOff val="35000"/>
                </a:schemeClr>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schemeClr val="tx1">
                    <a:lumMod val="65000"/>
                    <a:lumOff val="35000"/>
                    <a:alpha val="10000"/>
                  </a:schemeClr>
                </a:solidFill>
                <a:uLnTx/>
                <a:uFillTx/>
                <a:cs typeface="+mn-ea"/>
                <a:sym typeface="+mn-lt"/>
              </a:rPr>
              <a:t>CONTENT</a:t>
            </a:r>
            <a:endParaRPr kumimoji="0" lang="zh-CN" altLang="en-US" sz="1600" i="0" u="none" strike="noStrike" kern="1200" cap="none" spc="0" normalizeH="0" baseline="0" noProof="0" dirty="0">
              <a:ln>
                <a:noFill/>
              </a:ln>
              <a:solidFill>
                <a:schemeClr val="tx1">
                  <a:lumMod val="65000"/>
                  <a:lumOff val="35000"/>
                  <a:alpha val="10000"/>
                </a:schemeClr>
              </a:solidFill>
              <a:uLnTx/>
              <a:uFillTx/>
              <a:cs typeface="+mn-ea"/>
              <a:sym typeface="+mn-lt"/>
            </a:endParaRPr>
          </a:p>
        </p:txBody>
      </p:sp>
      <p:grpSp>
        <p:nvGrpSpPr>
          <p:cNvPr id="36" name="组合 35"/>
          <p:cNvGrpSpPr/>
          <p:nvPr/>
        </p:nvGrpSpPr>
        <p:grpSpPr>
          <a:xfrm>
            <a:off x="5887969" y="1767189"/>
            <a:ext cx="3336055" cy="965022"/>
            <a:chOff x="4772966" y="1767189"/>
            <a:chExt cx="3336055" cy="965022"/>
          </a:xfrm>
        </p:grpSpPr>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4295" t="16481" r="88150" b="56148"/>
            <a:stretch>
              <a:fillRect/>
            </a:stretch>
          </p:blipFill>
          <p:spPr>
            <a:xfrm>
              <a:off x="4772966" y="1767189"/>
              <a:ext cx="266393" cy="965022"/>
            </a:xfrm>
            <a:custGeom>
              <a:avLst/>
              <a:gdLst>
                <a:gd name="connsiteX0" fmla="*/ 0 w 518160"/>
                <a:gd name="connsiteY0" fmla="*/ 0 h 1877060"/>
                <a:gd name="connsiteX1" fmla="*/ 518160 w 518160"/>
                <a:gd name="connsiteY1" fmla="*/ 0 h 1877060"/>
                <a:gd name="connsiteX2" fmla="*/ 518160 w 518160"/>
                <a:gd name="connsiteY2" fmla="*/ 1877060 h 1877060"/>
                <a:gd name="connsiteX3" fmla="*/ 0 w 518160"/>
                <a:gd name="connsiteY3" fmla="*/ 1877060 h 1877060"/>
                <a:gd name="connsiteX4" fmla="*/ 0 w 518160"/>
                <a:gd name="connsiteY4" fmla="*/ 0 h 18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 h="1877060">
                  <a:moveTo>
                    <a:pt x="0" y="0"/>
                  </a:moveTo>
                  <a:lnTo>
                    <a:pt x="518160" y="0"/>
                  </a:lnTo>
                  <a:lnTo>
                    <a:pt x="518160" y="1877060"/>
                  </a:lnTo>
                  <a:lnTo>
                    <a:pt x="0" y="1877060"/>
                  </a:lnTo>
                  <a:lnTo>
                    <a:pt x="0" y="0"/>
                  </a:lnTo>
                  <a:close/>
                </a:path>
              </a:pathLst>
            </a:custGeom>
            <a:effectLst>
              <a:outerShdw blurRad="127000" algn="ctr" rotWithShape="0">
                <a:srgbClr val="0084FF">
                  <a:alpha val="40000"/>
                </a:srgbClr>
              </a:outerShdw>
            </a:effectLst>
          </p:spPr>
        </p:pic>
        <p:sp>
          <p:nvSpPr>
            <p:cNvPr id="9" name="矩形 8"/>
            <p:cNvSpPr/>
            <p:nvPr/>
          </p:nvSpPr>
          <p:spPr>
            <a:xfrm>
              <a:off x="5213439" y="1895757"/>
              <a:ext cx="2895582" cy="707886"/>
            </a:xfrm>
            <a:prstGeom prst="rect">
              <a:avLst/>
            </a:prstGeom>
            <a:effectLst/>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chemeClr val="tx1">
                      <a:lumMod val="65000"/>
                      <a:lumOff val="35000"/>
                    </a:schemeClr>
                  </a:solidFill>
                  <a:uLnTx/>
                  <a:uFillTx/>
                  <a:cs typeface="+mn-ea"/>
                  <a:sym typeface="+mn-lt"/>
                </a:rPr>
                <a:t>大气的组成</a:t>
              </a:r>
            </a:p>
          </p:txBody>
        </p:sp>
      </p:grpSp>
      <p:grpSp>
        <p:nvGrpSpPr>
          <p:cNvPr id="35" name="组合 34"/>
          <p:cNvGrpSpPr/>
          <p:nvPr/>
        </p:nvGrpSpPr>
        <p:grpSpPr>
          <a:xfrm>
            <a:off x="5887969" y="4374607"/>
            <a:ext cx="4501663" cy="965022"/>
            <a:chOff x="4772966" y="3302854"/>
            <a:chExt cx="4501663" cy="965022"/>
          </a:xfrm>
        </p:grpSpPr>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4295" t="62074" r="88150" b="10556"/>
            <a:stretch>
              <a:fillRect/>
            </a:stretch>
          </p:blipFill>
          <p:spPr>
            <a:xfrm>
              <a:off x="4772966" y="3302854"/>
              <a:ext cx="266393" cy="965022"/>
            </a:xfrm>
            <a:custGeom>
              <a:avLst/>
              <a:gdLst>
                <a:gd name="connsiteX0" fmla="*/ 0 w 518160"/>
                <a:gd name="connsiteY0" fmla="*/ 0 h 1877060"/>
                <a:gd name="connsiteX1" fmla="*/ 518160 w 518160"/>
                <a:gd name="connsiteY1" fmla="*/ 0 h 1877060"/>
                <a:gd name="connsiteX2" fmla="*/ 518160 w 518160"/>
                <a:gd name="connsiteY2" fmla="*/ 1877060 h 1877060"/>
                <a:gd name="connsiteX3" fmla="*/ 0 w 518160"/>
                <a:gd name="connsiteY3" fmla="*/ 1877060 h 1877060"/>
                <a:gd name="connsiteX4" fmla="*/ 0 w 518160"/>
                <a:gd name="connsiteY4" fmla="*/ 0 h 18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 h="1877060">
                  <a:moveTo>
                    <a:pt x="0" y="0"/>
                  </a:moveTo>
                  <a:lnTo>
                    <a:pt x="518160" y="0"/>
                  </a:lnTo>
                  <a:lnTo>
                    <a:pt x="518160" y="1877060"/>
                  </a:lnTo>
                  <a:lnTo>
                    <a:pt x="0" y="1877060"/>
                  </a:lnTo>
                  <a:lnTo>
                    <a:pt x="0" y="0"/>
                  </a:lnTo>
                  <a:close/>
                </a:path>
              </a:pathLst>
            </a:custGeom>
            <a:effectLst>
              <a:outerShdw blurRad="127000" algn="ctr" rotWithShape="0">
                <a:srgbClr val="0084FF">
                  <a:alpha val="40000"/>
                </a:srgbClr>
              </a:outerShdw>
            </a:effectLst>
          </p:spPr>
        </p:pic>
        <p:sp>
          <p:nvSpPr>
            <p:cNvPr id="10" name="矩形 9"/>
            <p:cNvSpPr/>
            <p:nvPr/>
          </p:nvSpPr>
          <p:spPr>
            <a:xfrm>
              <a:off x="5213438" y="3431422"/>
              <a:ext cx="4061191" cy="707886"/>
            </a:xfrm>
            <a:prstGeom prst="rect">
              <a:avLst/>
            </a:prstGeom>
            <a:effectLst/>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chemeClr val="tx1">
                      <a:lumMod val="65000"/>
                      <a:lumOff val="35000"/>
                    </a:schemeClr>
                  </a:solidFill>
                  <a:uLnTx/>
                  <a:uFillTx/>
                  <a:cs typeface="+mn-ea"/>
                  <a:sym typeface="+mn-lt"/>
                </a:rPr>
                <a:t>大气的垂直分层</a:t>
              </a:r>
            </a:p>
          </p:txBody>
        </p:sp>
      </p:grpSp>
      <p:grpSp>
        <p:nvGrpSpPr>
          <p:cNvPr id="37" name="组合 36"/>
          <p:cNvGrpSpPr/>
          <p:nvPr/>
        </p:nvGrpSpPr>
        <p:grpSpPr>
          <a:xfrm>
            <a:off x="3278435" y="2682311"/>
            <a:ext cx="8668516" cy="1262050"/>
            <a:chOff x="3749040" y="6078744"/>
            <a:chExt cx="8668516" cy="1262050"/>
          </a:xfrm>
          <a:pattFill prst="pct5">
            <a:fgClr>
              <a:schemeClr val="accent1"/>
            </a:fgClr>
            <a:bgClr>
              <a:schemeClr val="bg1"/>
            </a:bgClr>
          </a:pattFill>
          <a:effectLst>
            <a:outerShdw blurRad="50800" dist="38100" dir="16200000" rotWithShape="0">
              <a:prstClr val="black">
                <a:alpha val="40000"/>
              </a:prstClr>
            </a:outerShdw>
          </a:effectLst>
        </p:grpSpPr>
        <p:sp>
          <p:nvSpPr>
            <p:cNvPr id="38" name="椭圆 37"/>
            <p:cNvSpPr/>
            <p:nvPr/>
          </p:nvSpPr>
          <p:spPr>
            <a:xfrm>
              <a:off x="3749040"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4189512"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4794068" y="6235700"/>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5425669" y="6437716"/>
              <a:ext cx="647832" cy="6478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10660818" y="6078744"/>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11352872" y="6276110"/>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p:cNvGrpSpPr/>
          <p:nvPr/>
        </p:nvGrpSpPr>
        <p:grpSpPr>
          <a:xfrm>
            <a:off x="3683788" y="4917991"/>
            <a:ext cx="8668516" cy="1262050"/>
            <a:chOff x="3749040" y="6078744"/>
            <a:chExt cx="8668516" cy="1262050"/>
          </a:xfrm>
          <a:pattFill prst="pct5">
            <a:fgClr>
              <a:schemeClr val="accent1"/>
            </a:fgClr>
            <a:bgClr>
              <a:schemeClr val="bg1"/>
            </a:bgClr>
          </a:pattFill>
          <a:effectLst>
            <a:outerShdw blurRad="50800" dist="38100" dir="16200000" rotWithShape="0">
              <a:prstClr val="black">
                <a:alpha val="40000"/>
              </a:prstClr>
            </a:outerShdw>
          </a:effectLst>
        </p:grpSpPr>
        <p:sp>
          <p:nvSpPr>
            <p:cNvPr id="16" name="椭圆 15"/>
            <p:cNvSpPr/>
            <p:nvPr/>
          </p:nvSpPr>
          <p:spPr>
            <a:xfrm>
              <a:off x="3749040"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189512"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4794068" y="6235700"/>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5425669" y="6437716"/>
              <a:ext cx="647832" cy="6478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0660818" y="6078744"/>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1352872" y="6276110"/>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l="27179"/>
          <a:stretch>
            <a:fillRect/>
          </a:stretch>
        </p:blipFill>
        <p:spPr>
          <a:xfrm flipH="1">
            <a:off x="-1" y="0"/>
            <a:ext cx="4994031" cy="6858000"/>
          </a:xfrm>
          <a:prstGeom prst="rect">
            <a:avLst/>
          </a:prstGeom>
          <a:effectLst>
            <a:outerShdw blurRad="50800" dist="101600" algn="l" rotWithShape="0">
              <a:prstClr val="black">
                <a:alpha val="10000"/>
              </a:prstClr>
            </a:outerShdw>
          </a:effectLst>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4118" y="1028700"/>
            <a:ext cx="9662122" cy="1688411"/>
          </a:xfrm>
          <a:prstGeom prst="rect">
            <a:avLst/>
          </a:prstGeom>
        </p:spPr>
        <p:txBody>
          <a:bodyPr wrap="square">
            <a:spAutoFit/>
          </a:bodyPr>
          <a:lstStyle/>
          <a:p>
            <a:pPr>
              <a:lnSpc>
                <a:spcPct val="150000"/>
              </a:lnSpc>
            </a:pPr>
            <a:r>
              <a:rPr lang="en-US" altLang="zh-CN" sz="2400" dirty="0">
                <a:cs typeface="+mn-ea"/>
                <a:sym typeface="+mn-lt"/>
              </a:rPr>
              <a:t>3.</a:t>
            </a:r>
            <a:r>
              <a:rPr lang="zh-CN" altLang="en-US" sz="2400" dirty="0">
                <a:cs typeface="+mn-ea"/>
                <a:sym typeface="+mn-lt"/>
              </a:rPr>
              <a:t>近几年，城市上空多灰霾的主要原因是（ ）</a:t>
            </a:r>
          </a:p>
          <a:p>
            <a:pPr>
              <a:lnSpc>
                <a:spcPct val="150000"/>
              </a:lnSpc>
            </a:pPr>
            <a:r>
              <a:rPr lang="en-US" altLang="zh-CN" sz="2400" dirty="0">
                <a:cs typeface="+mn-ea"/>
                <a:sym typeface="+mn-lt"/>
              </a:rPr>
              <a:t>	A.</a:t>
            </a:r>
            <a:r>
              <a:rPr lang="zh-CN" altLang="en-US" sz="2400" dirty="0">
                <a:cs typeface="+mn-ea"/>
                <a:sym typeface="+mn-lt"/>
              </a:rPr>
              <a:t>二氧化碳多</a:t>
            </a:r>
            <a:r>
              <a:rPr lang="en-US" altLang="zh-CN" sz="2400" dirty="0">
                <a:cs typeface="+mn-ea"/>
                <a:sym typeface="+mn-lt"/>
              </a:rPr>
              <a:t>			B.</a:t>
            </a:r>
            <a:r>
              <a:rPr lang="zh-CN" altLang="en-US" sz="2400" dirty="0">
                <a:cs typeface="+mn-ea"/>
                <a:sym typeface="+mn-lt"/>
              </a:rPr>
              <a:t>水汽多</a:t>
            </a:r>
          </a:p>
          <a:p>
            <a:pPr>
              <a:lnSpc>
                <a:spcPct val="150000"/>
              </a:lnSpc>
            </a:pPr>
            <a:r>
              <a:rPr lang="en-US" altLang="zh-CN" sz="2400" dirty="0">
                <a:cs typeface="+mn-ea"/>
                <a:sym typeface="+mn-lt"/>
              </a:rPr>
              <a:t>	C.</a:t>
            </a:r>
            <a:r>
              <a:rPr lang="zh-CN" altLang="en-US" sz="2400" dirty="0">
                <a:cs typeface="+mn-ea"/>
                <a:sym typeface="+mn-lt"/>
              </a:rPr>
              <a:t>固体颗粒多</a:t>
            </a:r>
            <a:r>
              <a:rPr lang="en-US" altLang="zh-CN" sz="2400" dirty="0">
                <a:cs typeface="+mn-ea"/>
                <a:sym typeface="+mn-lt"/>
              </a:rPr>
              <a:t>			D.</a:t>
            </a:r>
            <a:r>
              <a:rPr lang="zh-CN" altLang="en-US" sz="2400" dirty="0">
                <a:cs typeface="+mn-ea"/>
                <a:sym typeface="+mn-lt"/>
              </a:rPr>
              <a:t>温度低</a:t>
            </a:r>
          </a:p>
        </p:txBody>
      </p:sp>
      <p:sp>
        <p:nvSpPr>
          <p:cNvPr id="21" name="任意多边形 20"/>
          <p:cNvSpPr/>
          <p:nvPr/>
        </p:nvSpPr>
        <p:spPr>
          <a:xfrm rot="21062554">
            <a:off x="1664751" y="2399741"/>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cs typeface="+mn-ea"/>
              <a:sym typeface="+mn-lt"/>
            </a:endParaRPr>
          </a:p>
        </p:txBody>
      </p:sp>
      <p:sp>
        <p:nvSpPr>
          <p:cNvPr id="6" name="矩形 5"/>
          <p:cNvSpPr/>
          <p:nvPr/>
        </p:nvSpPr>
        <p:spPr>
          <a:xfrm>
            <a:off x="839989" y="2886350"/>
            <a:ext cx="8735697" cy="3904402"/>
          </a:xfrm>
          <a:prstGeom prst="rect">
            <a:avLst/>
          </a:prstGeom>
        </p:spPr>
        <p:txBody>
          <a:bodyPr wrap="square">
            <a:spAutoFit/>
          </a:bodyPr>
          <a:lstStyle/>
          <a:p>
            <a:pPr>
              <a:lnSpc>
                <a:spcPct val="150000"/>
              </a:lnSpc>
            </a:pPr>
            <a:r>
              <a:rPr lang="zh-CN" altLang="en-US" sz="2400" dirty="0">
                <a:cs typeface="+mn-ea"/>
                <a:sym typeface="+mn-lt"/>
              </a:rPr>
              <a:t>右图为大气的垂直分层图</a:t>
            </a:r>
            <a:endParaRPr lang="en-US" altLang="zh-CN" sz="2400" dirty="0">
              <a:cs typeface="+mn-ea"/>
              <a:sym typeface="+mn-lt"/>
            </a:endParaRPr>
          </a:p>
          <a:p>
            <a:pPr>
              <a:lnSpc>
                <a:spcPct val="150000"/>
              </a:lnSpc>
            </a:pPr>
            <a:r>
              <a:rPr lang="en-US" altLang="zh-CN" sz="2400" dirty="0">
                <a:cs typeface="+mn-ea"/>
                <a:sym typeface="+mn-lt"/>
              </a:rPr>
              <a:t>4.①②③④</a:t>
            </a:r>
            <a:r>
              <a:rPr lang="zh-CN" altLang="en-US" sz="2400" dirty="0">
                <a:cs typeface="+mn-ea"/>
                <a:sym typeface="+mn-lt"/>
              </a:rPr>
              <a:t>四条线中，能正确表示大气层垂直气温变化的是（ ） </a:t>
            </a:r>
          </a:p>
          <a:p>
            <a:pPr>
              <a:lnSpc>
                <a:spcPct val="150000"/>
              </a:lnSpc>
            </a:pPr>
            <a:r>
              <a:rPr lang="en-US" altLang="zh-CN" sz="2400" dirty="0">
                <a:cs typeface="+mn-ea"/>
                <a:sym typeface="+mn-lt"/>
              </a:rPr>
              <a:t>	A.①             B.②           C.③             D.④</a:t>
            </a:r>
          </a:p>
          <a:p>
            <a:pPr>
              <a:lnSpc>
                <a:spcPct val="150000"/>
              </a:lnSpc>
            </a:pPr>
            <a:r>
              <a:rPr lang="en-US" altLang="zh-CN" sz="2400" dirty="0">
                <a:cs typeface="+mn-ea"/>
                <a:sym typeface="+mn-lt"/>
              </a:rPr>
              <a:t>5.</a:t>
            </a:r>
            <a:r>
              <a:rPr lang="zh-CN" altLang="en-US" sz="2400" dirty="0">
                <a:cs typeface="+mn-ea"/>
                <a:sym typeface="+mn-lt"/>
              </a:rPr>
              <a:t>影响该大气层气温垂直变化的主要因素是（ ） </a:t>
            </a:r>
          </a:p>
          <a:p>
            <a:pPr>
              <a:lnSpc>
                <a:spcPct val="150000"/>
              </a:lnSpc>
            </a:pPr>
            <a:r>
              <a:rPr lang="en-US" altLang="zh-CN" sz="2400" dirty="0">
                <a:cs typeface="+mn-ea"/>
                <a:sym typeface="+mn-lt"/>
              </a:rPr>
              <a:t>	A.</a:t>
            </a:r>
            <a:r>
              <a:rPr lang="zh-CN" altLang="en-US" sz="2400" dirty="0">
                <a:cs typeface="+mn-ea"/>
                <a:sym typeface="+mn-lt"/>
              </a:rPr>
              <a:t>地面辐射             </a:t>
            </a:r>
            <a:r>
              <a:rPr lang="en-US" altLang="zh-CN" sz="2400" dirty="0">
                <a:cs typeface="+mn-ea"/>
                <a:sym typeface="+mn-lt"/>
              </a:rPr>
              <a:t>		B.</a:t>
            </a:r>
            <a:r>
              <a:rPr lang="zh-CN" altLang="en-US" sz="2400" dirty="0">
                <a:cs typeface="+mn-ea"/>
                <a:sym typeface="+mn-lt"/>
              </a:rPr>
              <a:t>二氧化碳气体           </a:t>
            </a:r>
          </a:p>
          <a:p>
            <a:pPr>
              <a:lnSpc>
                <a:spcPct val="150000"/>
              </a:lnSpc>
            </a:pPr>
            <a:r>
              <a:rPr lang="en-US" altLang="zh-CN" sz="2400" dirty="0">
                <a:cs typeface="+mn-ea"/>
                <a:sym typeface="+mn-lt"/>
              </a:rPr>
              <a:t>	C.</a:t>
            </a:r>
            <a:r>
              <a:rPr lang="zh-CN" altLang="en-US" sz="2400" dirty="0">
                <a:cs typeface="+mn-ea"/>
                <a:sym typeface="+mn-lt"/>
              </a:rPr>
              <a:t>臭氧气体             </a:t>
            </a:r>
            <a:r>
              <a:rPr lang="en-US" altLang="zh-CN" sz="2400" dirty="0">
                <a:cs typeface="+mn-ea"/>
                <a:sym typeface="+mn-lt"/>
              </a:rPr>
              <a:t>		D.</a:t>
            </a:r>
            <a:r>
              <a:rPr lang="zh-CN" altLang="en-US" sz="2400" dirty="0">
                <a:cs typeface="+mn-ea"/>
                <a:sym typeface="+mn-lt"/>
              </a:rPr>
              <a:t>人类活动</a:t>
            </a:r>
          </a:p>
        </p:txBody>
      </p:sp>
      <p:sp>
        <p:nvSpPr>
          <p:cNvPr id="7" name="任意多边形 6"/>
          <p:cNvSpPr/>
          <p:nvPr/>
        </p:nvSpPr>
        <p:spPr>
          <a:xfrm rot="21062554">
            <a:off x="1557655" y="4083685"/>
            <a:ext cx="737870" cy="419735"/>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cs typeface="+mn-ea"/>
              <a:sym typeface="+mn-lt"/>
            </a:endParaRPr>
          </a:p>
        </p:txBody>
      </p:sp>
      <p:sp>
        <p:nvSpPr>
          <p:cNvPr id="8" name="任意多边形 7"/>
          <p:cNvSpPr/>
          <p:nvPr/>
        </p:nvSpPr>
        <p:spPr>
          <a:xfrm rot="21062554">
            <a:off x="1656432" y="5865696"/>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cs typeface="+mn-ea"/>
              <a:sym typeface="+mn-lt"/>
            </a:endParaRPr>
          </a:p>
        </p:txBody>
      </p:sp>
      <p:grpSp>
        <p:nvGrpSpPr>
          <p:cNvPr id="9" name="组合 8"/>
          <p:cNvGrpSpPr/>
          <p:nvPr/>
        </p:nvGrpSpPr>
        <p:grpSpPr>
          <a:xfrm>
            <a:off x="8137940" y="4116252"/>
            <a:ext cx="3583084" cy="2289385"/>
            <a:chOff x="8266867" y="3601510"/>
            <a:chExt cx="3583084" cy="2289385"/>
          </a:xfrm>
        </p:grpSpPr>
        <p:cxnSp>
          <p:nvCxnSpPr>
            <p:cNvPr id="10" name="直接连接符 9"/>
            <p:cNvCxnSpPr/>
            <p:nvPr/>
          </p:nvCxnSpPr>
          <p:spPr>
            <a:xfrm>
              <a:off x="8597900" y="3901440"/>
              <a:ext cx="0" cy="1989455"/>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8597900" y="4221480"/>
              <a:ext cx="2783843" cy="746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597900" y="5303520"/>
              <a:ext cx="2783843" cy="4207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9225672" y="4221480"/>
              <a:ext cx="1701649" cy="1101090"/>
            </a:xfrm>
            <a:custGeom>
              <a:avLst/>
              <a:gdLst>
                <a:gd name="connsiteX0" fmla="*/ 1619250 w 1727052"/>
                <a:gd name="connsiteY0" fmla="*/ 0 h 1101090"/>
                <a:gd name="connsiteX1" fmla="*/ 1687830 w 1727052"/>
                <a:gd name="connsiteY1" fmla="*/ 53340 h 1101090"/>
                <a:gd name="connsiteX2" fmla="*/ 1638300 w 1727052"/>
                <a:gd name="connsiteY2" fmla="*/ 129540 h 1101090"/>
                <a:gd name="connsiteX3" fmla="*/ 712470 w 1727052"/>
                <a:gd name="connsiteY3" fmla="*/ 300990 h 1101090"/>
                <a:gd name="connsiteX4" fmla="*/ 186690 w 1727052"/>
                <a:gd name="connsiteY4" fmla="*/ 609600 h 1101090"/>
                <a:gd name="connsiteX5" fmla="*/ 0 w 1727052"/>
                <a:gd name="connsiteY5" fmla="*/ 1101090 h 1101090"/>
                <a:gd name="-1" fmla="*/ 1619250 w 1701649"/>
                <a:gd name="-2" fmla="*/ 0 h 1101090"/>
                <a:gd name="-3" fmla="*/ 1638300 w 1701649"/>
                <a:gd name="-4" fmla="*/ 129540 h 1101090"/>
                <a:gd name="-5" fmla="*/ 712470 w 1701649"/>
                <a:gd name="-6" fmla="*/ 300990 h 1101090"/>
                <a:gd name="-7" fmla="*/ 186690 w 1701649"/>
                <a:gd name="-8" fmla="*/ 609600 h 1101090"/>
                <a:gd name="-9" fmla="*/ 0 w 1701649"/>
                <a:gd name="-10" fmla="*/ 1101090 h 1101090"/>
              </a:gdLst>
              <a:ahLst/>
              <a:cxnLst>
                <a:cxn ang="0">
                  <a:pos x="-1" y="-2"/>
                </a:cxn>
                <a:cxn ang="0">
                  <a:pos x="-3" y="-4"/>
                </a:cxn>
                <a:cxn ang="0">
                  <a:pos x="-5" y="-6"/>
                </a:cxn>
                <a:cxn ang="0">
                  <a:pos x="-7" y="-8"/>
                </a:cxn>
                <a:cxn ang="0">
                  <a:pos x="-9" y="-10"/>
                </a:cxn>
              </a:cxnLst>
              <a:rect l="l" t="t" r="r" b="b"/>
              <a:pathLst>
                <a:path w="1701649" h="1101090">
                  <a:moveTo>
                    <a:pt x="1619250" y="0"/>
                  </a:moveTo>
                  <a:cubicBezTo>
                    <a:pt x="1623219" y="26988"/>
                    <a:pt x="1789430" y="79375"/>
                    <a:pt x="1638300" y="129540"/>
                  </a:cubicBezTo>
                  <a:cubicBezTo>
                    <a:pt x="1487170" y="179705"/>
                    <a:pt x="954405" y="220980"/>
                    <a:pt x="712470" y="300990"/>
                  </a:cubicBezTo>
                  <a:cubicBezTo>
                    <a:pt x="470535" y="381000"/>
                    <a:pt x="305435" y="476250"/>
                    <a:pt x="186690" y="609600"/>
                  </a:cubicBezTo>
                  <a:cubicBezTo>
                    <a:pt x="67945" y="742950"/>
                    <a:pt x="33972" y="922020"/>
                    <a:pt x="0" y="1101090"/>
                  </a:cubicBezTo>
                </a:path>
              </a:pathLst>
            </a:cu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4" name="任意多边形 13"/>
            <p:cNvSpPr/>
            <p:nvPr/>
          </p:nvSpPr>
          <p:spPr>
            <a:xfrm>
              <a:off x="9126734" y="4221480"/>
              <a:ext cx="2051805" cy="1078230"/>
            </a:xfrm>
            <a:custGeom>
              <a:avLst/>
              <a:gdLst>
                <a:gd name="connsiteX0" fmla="*/ 99314 w 2152904"/>
                <a:gd name="connsiteY0" fmla="*/ 0 h 1059180"/>
                <a:gd name="connsiteX1" fmla="*/ 156464 w 2152904"/>
                <a:gd name="connsiteY1" fmla="*/ 156210 h 1059180"/>
                <a:gd name="connsiteX2" fmla="*/ 1573784 w 2152904"/>
                <a:gd name="connsiteY2" fmla="*/ 830580 h 1059180"/>
                <a:gd name="connsiteX3" fmla="*/ 2152904 w 2152904"/>
                <a:gd name="connsiteY3" fmla="*/ 1059180 h 1059180"/>
                <a:gd name="-1" fmla="*/ 68357 w 2198548"/>
                <a:gd name="-2" fmla="*/ 0 h 1087371"/>
                <a:gd name="-3" fmla="*/ 202108 w 2198548"/>
                <a:gd name="-4" fmla="*/ 184401 h 1087371"/>
                <a:gd name="-5" fmla="*/ 1619428 w 2198548"/>
                <a:gd name="-6" fmla="*/ 858771 h 1087371"/>
                <a:gd name="-7" fmla="*/ 2198548 w 2198548"/>
                <a:gd name="-8" fmla="*/ 1087371 h 1087371"/>
                <a:gd name="-9" fmla="*/ 24620 w 2154811"/>
                <a:gd name="-10" fmla="*/ 0 h 1087371"/>
                <a:gd name="-11" fmla="*/ 158371 w 2154811"/>
                <a:gd name="-12" fmla="*/ 184401 h 1087371"/>
                <a:gd name="-13" fmla="*/ 1575691 w 2154811"/>
                <a:gd name="-14" fmla="*/ 858771 h 1087371"/>
                <a:gd name="-15" fmla="*/ 2154811 w 2154811"/>
                <a:gd name="-16" fmla="*/ 1087371 h 1087371"/>
              </a:gdLst>
              <a:ahLst/>
              <a:cxnLst>
                <a:cxn ang="0">
                  <a:pos x="-9" y="-10"/>
                </a:cxn>
                <a:cxn ang="0">
                  <a:pos x="-11" y="-12"/>
                </a:cxn>
                <a:cxn ang="0">
                  <a:pos x="-13" y="-14"/>
                </a:cxn>
                <a:cxn ang="0">
                  <a:pos x="-15" y="-16"/>
                </a:cxn>
              </a:cxnLst>
              <a:rect l="l" t="t" r="r" b="b"/>
              <a:pathLst>
                <a:path w="2154811" h="1087371">
                  <a:moveTo>
                    <a:pt x="24620" y="0"/>
                  </a:moveTo>
                  <a:cubicBezTo>
                    <a:pt x="39176" y="45135"/>
                    <a:pt x="-100141" y="41273"/>
                    <a:pt x="158371" y="184401"/>
                  </a:cubicBezTo>
                  <a:cubicBezTo>
                    <a:pt x="416883" y="327529"/>
                    <a:pt x="1242951" y="708276"/>
                    <a:pt x="1575691" y="858771"/>
                  </a:cubicBezTo>
                  <a:cubicBezTo>
                    <a:pt x="1908431" y="1009266"/>
                    <a:pt x="2031621" y="1048318"/>
                    <a:pt x="2154811" y="1087371"/>
                  </a:cubicBezTo>
                </a:path>
              </a:pathLst>
            </a:custGeom>
            <a:ln w="2540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cs typeface="+mn-ea"/>
                <a:sym typeface="+mn-lt"/>
              </a:endParaRPr>
            </a:p>
          </p:txBody>
        </p:sp>
        <p:sp>
          <p:nvSpPr>
            <p:cNvPr id="15" name="任意多边形 14"/>
            <p:cNvSpPr/>
            <p:nvPr/>
          </p:nvSpPr>
          <p:spPr>
            <a:xfrm>
              <a:off x="9265920" y="4255770"/>
              <a:ext cx="1734623" cy="1055370"/>
            </a:xfrm>
            <a:custGeom>
              <a:avLst/>
              <a:gdLst>
                <a:gd name="connsiteX0" fmla="*/ 0 w 1734623"/>
                <a:gd name="connsiteY0" fmla="*/ 0 h 1055370"/>
                <a:gd name="connsiteX1" fmla="*/ 975360 w 1734623"/>
                <a:gd name="connsiteY1" fmla="*/ 369570 h 1055370"/>
                <a:gd name="connsiteX2" fmla="*/ 1504950 w 1734623"/>
                <a:gd name="connsiteY2" fmla="*/ 621030 h 1055370"/>
                <a:gd name="connsiteX3" fmla="*/ 1710690 w 1734623"/>
                <a:gd name="connsiteY3" fmla="*/ 948690 h 1055370"/>
                <a:gd name="connsiteX4" fmla="*/ 1722120 w 1734623"/>
                <a:gd name="connsiteY4" fmla="*/ 1055370 h 105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623" h="1055370">
                  <a:moveTo>
                    <a:pt x="0" y="0"/>
                  </a:moveTo>
                  <a:cubicBezTo>
                    <a:pt x="362267" y="133032"/>
                    <a:pt x="724535" y="266065"/>
                    <a:pt x="975360" y="369570"/>
                  </a:cubicBezTo>
                  <a:cubicBezTo>
                    <a:pt x="1226185" y="473075"/>
                    <a:pt x="1382395" y="524510"/>
                    <a:pt x="1504950" y="621030"/>
                  </a:cubicBezTo>
                  <a:cubicBezTo>
                    <a:pt x="1627505" y="717550"/>
                    <a:pt x="1674495" y="876300"/>
                    <a:pt x="1710690" y="948690"/>
                  </a:cubicBezTo>
                  <a:cubicBezTo>
                    <a:pt x="1746885" y="1021080"/>
                    <a:pt x="1734502" y="1038225"/>
                    <a:pt x="1722120" y="1055370"/>
                  </a:cubicBezTo>
                </a:path>
              </a:pathLst>
            </a:custGeom>
            <a:ln w="2540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cs typeface="+mn-ea"/>
                <a:sym typeface="+mn-lt"/>
              </a:endParaRPr>
            </a:p>
          </p:txBody>
        </p:sp>
        <p:sp>
          <p:nvSpPr>
            <p:cNvPr id="16" name="任意多边形 15"/>
            <p:cNvSpPr/>
            <p:nvPr/>
          </p:nvSpPr>
          <p:spPr>
            <a:xfrm>
              <a:off x="9349740" y="4251960"/>
              <a:ext cx="1924050" cy="1089660"/>
            </a:xfrm>
            <a:custGeom>
              <a:avLst/>
              <a:gdLst>
                <a:gd name="connsiteX0" fmla="*/ 1924050 w 1924050"/>
                <a:gd name="connsiteY0" fmla="*/ 0 h 1089660"/>
                <a:gd name="connsiteX1" fmla="*/ 1421130 w 1924050"/>
                <a:gd name="connsiteY1" fmla="*/ 255270 h 1089660"/>
                <a:gd name="connsiteX2" fmla="*/ 922020 w 1924050"/>
                <a:gd name="connsiteY2" fmla="*/ 419100 h 1089660"/>
                <a:gd name="connsiteX3" fmla="*/ 659130 w 1924050"/>
                <a:gd name="connsiteY3" fmla="*/ 662940 h 1089660"/>
                <a:gd name="connsiteX4" fmla="*/ 506730 w 1924050"/>
                <a:gd name="connsiteY4" fmla="*/ 876300 h 1089660"/>
                <a:gd name="connsiteX5" fmla="*/ 0 w 1924050"/>
                <a:gd name="connsiteY5" fmla="*/ 1089660 h 108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0" h="1089660">
                  <a:moveTo>
                    <a:pt x="1924050" y="0"/>
                  </a:moveTo>
                  <a:cubicBezTo>
                    <a:pt x="1756092" y="92710"/>
                    <a:pt x="1588135" y="185420"/>
                    <a:pt x="1421130" y="255270"/>
                  </a:cubicBezTo>
                  <a:cubicBezTo>
                    <a:pt x="1254125" y="325120"/>
                    <a:pt x="1049020" y="351155"/>
                    <a:pt x="922020" y="419100"/>
                  </a:cubicBezTo>
                  <a:cubicBezTo>
                    <a:pt x="795020" y="487045"/>
                    <a:pt x="728345" y="586740"/>
                    <a:pt x="659130" y="662940"/>
                  </a:cubicBezTo>
                  <a:cubicBezTo>
                    <a:pt x="589915" y="739140"/>
                    <a:pt x="616585" y="805180"/>
                    <a:pt x="506730" y="876300"/>
                  </a:cubicBezTo>
                  <a:cubicBezTo>
                    <a:pt x="396875" y="947420"/>
                    <a:pt x="198437" y="1018540"/>
                    <a:pt x="0" y="1089660"/>
                  </a:cubicBezTo>
                </a:path>
              </a:pathLst>
            </a:custGeom>
            <a:ln w="254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cs typeface="+mn-ea"/>
                <a:sym typeface="+mn-lt"/>
              </a:endParaRPr>
            </a:p>
          </p:txBody>
        </p:sp>
        <p:sp>
          <p:nvSpPr>
            <p:cNvPr id="17" name="文本框 16"/>
            <p:cNvSpPr txBox="1"/>
            <p:nvPr/>
          </p:nvSpPr>
          <p:spPr>
            <a:xfrm>
              <a:off x="9011603" y="4700071"/>
              <a:ext cx="376555" cy="369332"/>
            </a:xfrm>
            <a:prstGeom prst="rect">
              <a:avLst/>
            </a:prstGeom>
            <a:noFill/>
          </p:spPr>
          <p:txBody>
            <a:bodyPr wrap="square" rtlCol="0">
              <a:spAutoFit/>
            </a:bodyPr>
            <a:lstStyle/>
            <a:p>
              <a:r>
                <a:rPr lang="zh-CN" altLang="en-US" b="1" dirty="0">
                  <a:cs typeface="+mn-ea"/>
                  <a:sym typeface="+mn-lt"/>
                </a:rPr>
                <a:t>①</a:t>
              </a:r>
            </a:p>
          </p:txBody>
        </p:sp>
        <p:sp>
          <p:nvSpPr>
            <p:cNvPr id="18" name="文本框 17"/>
            <p:cNvSpPr txBox="1"/>
            <p:nvPr/>
          </p:nvSpPr>
          <p:spPr>
            <a:xfrm>
              <a:off x="10241400" y="4994988"/>
              <a:ext cx="407035" cy="369332"/>
            </a:xfrm>
            <a:prstGeom prst="rect">
              <a:avLst/>
            </a:prstGeom>
            <a:noFill/>
          </p:spPr>
          <p:txBody>
            <a:bodyPr wrap="square" rtlCol="0">
              <a:spAutoFit/>
            </a:bodyPr>
            <a:lstStyle>
              <a:defPPr>
                <a:defRPr lang="zh-CN"/>
              </a:defPPr>
              <a:lvl1pPr>
                <a:defRPr b="1"/>
              </a:lvl1pPr>
            </a:lstStyle>
            <a:p>
              <a:r>
                <a:rPr lang="zh-CN" altLang="en-US" dirty="0">
                  <a:cs typeface="+mn-ea"/>
                  <a:sym typeface="+mn-lt"/>
                </a:rPr>
                <a:t>③</a:t>
              </a:r>
            </a:p>
          </p:txBody>
        </p:sp>
        <p:sp>
          <p:nvSpPr>
            <p:cNvPr id="19" name="文本框 18"/>
            <p:cNvSpPr txBox="1"/>
            <p:nvPr/>
          </p:nvSpPr>
          <p:spPr>
            <a:xfrm>
              <a:off x="9574530" y="4809292"/>
              <a:ext cx="387985" cy="369332"/>
            </a:xfrm>
            <a:prstGeom prst="rect">
              <a:avLst/>
            </a:prstGeom>
            <a:noFill/>
          </p:spPr>
          <p:txBody>
            <a:bodyPr wrap="square" rtlCol="0">
              <a:spAutoFit/>
            </a:bodyPr>
            <a:lstStyle>
              <a:defPPr>
                <a:defRPr lang="zh-CN"/>
              </a:defPPr>
              <a:lvl1pPr>
                <a:defRPr b="1"/>
              </a:lvl1pPr>
            </a:lstStyle>
            <a:p>
              <a:r>
                <a:rPr lang="zh-CN" altLang="en-US" dirty="0">
                  <a:cs typeface="+mn-ea"/>
                  <a:sym typeface="+mn-lt"/>
                </a:rPr>
                <a:t>②</a:t>
              </a:r>
            </a:p>
          </p:txBody>
        </p:sp>
        <p:sp>
          <p:nvSpPr>
            <p:cNvPr id="20" name="文本框 19"/>
            <p:cNvSpPr txBox="1"/>
            <p:nvPr/>
          </p:nvSpPr>
          <p:spPr>
            <a:xfrm>
              <a:off x="10832526" y="4762857"/>
              <a:ext cx="365125" cy="369332"/>
            </a:xfrm>
            <a:prstGeom prst="rect">
              <a:avLst/>
            </a:prstGeom>
            <a:noFill/>
          </p:spPr>
          <p:txBody>
            <a:bodyPr wrap="square" rtlCol="0">
              <a:spAutoFit/>
            </a:bodyPr>
            <a:lstStyle>
              <a:defPPr>
                <a:defRPr lang="zh-CN"/>
              </a:defPPr>
              <a:lvl1pPr>
                <a:defRPr b="1"/>
              </a:lvl1pPr>
            </a:lstStyle>
            <a:p>
              <a:r>
                <a:rPr lang="zh-CN" altLang="en-US" dirty="0">
                  <a:cs typeface="+mn-ea"/>
                  <a:sym typeface="+mn-lt"/>
                </a:rPr>
                <a:t>④</a:t>
              </a:r>
            </a:p>
          </p:txBody>
        </p:sp>
        <p:sp>
          <p:nvSpPr>
            <p:cNvPr id="23" name="文本框 22"/>
            <p:cNvSpPr txBox="1"/>
            <p:nvPr/>
          </p:nvSpPr>
          <p:spPr>
            <a:xfrm>
              <a:off x="8266868" y="4065618"/>
              <a:ext cx="446164" cy="338554"/>
            </a:xfrm>
            <a:prstGeom prst="rect">
              <a:avLst/>
            </a:prstGeom>
            <a:noFill/>
          </p:spPr>
          <p:txBody>
            <a:bodyPr wrap="square" rtlCol="0">
              <a:spAutoFit/>
            </a:bodyPr>
            <a:lstStyle/>
            <a:p>
              <a:r>
                <a:rPr lang="en-US" altLang="zh-CN" sz="1600" b="1" dirty="0">
                  <a:cs typeface="+mn-ea"/>
                  <a:sym typeface="+mn-lt"/>
                </a:rPr>
                <a:t>50</a:t>
              </a:r>
              <a:endParaRPr lang="zh-CN" altLang="en-US" sz="1600" b="1" dirty="0">
                <a:cs typeface="+mn-ea"/>
                <a:sym typeface="+mn-lt"/>
              </a:endParaRPr>
            </a:p>
          </p:txBody>
        </p:sp>
        <p:sp>
          <p:nvSpPr>
            <p:cNvPr id="24" name="文本框 23"/>
            <p:cNvSpPr txBox="1"/>
            <p:nvPr/>
          </p:nvSpPr>
          <p:spPr>
            <a:xfrm>
              <a:off x="8266868" y="5195043"/>
              <a:ext cx="446164" cy="338554"/>
            </a:xfrm>
            <a:prstGeom prst="rect">
              <a:avLst/>
            </a:prstGeom>
            <a:noFill/>
          </p:spPr>
          <p:txBody>
            <a:bodyPr wrap="square" rtlCol="0">
              <a:spAutoFit/>
            </a:bodyPr>
            <a:lstStyle/>
            <a:p>
              <a:r>
                <a:rPr lang="en-US" altLang="zh-CN" sz="1600" b="1" dirty="0">
                  <a:cs typeface="+mn-ea"/>
                  <a:sym typeface="+mn-lt"/>
                </a:rPr>
                <a:t>12</a:t>
              </a:r>
              <a:endParaRPr lang="zh-CN" altLang="en-US" sz="1600" b="1" dirty="0">
                <a:cs typeface="+mn-ea"/>
                <a:sym typeface="+mn-lt"/>
              </a:endParaRPr>
            </a:p>
          </p:txBody>
        </p:sp>
        <p:grpSp>
          <p:nvGrpSpPr>
            <p:cNvPr id="25" name="组合 24"/>
            <p:cNvGrpSpPr/>
            <p:nvPr/>
          </p:nvGrpSpPr>
          <p:grpSpPr>
            <a:xfrm>
              <a:off x="8641819" y="5359964"/>
              <a:ext cx="2375058" cy="276999"/>
              <a:chOff x="8641819" y="5359964"/>
              <a:chExt cx="2375058" cy="276999"/>
            </a:xfrm>
          </p:grpSpPr>
          <p:sp>
            <p:nvSpPr>
              <p:cNvPr id="36" name="文本框 35"/>
              <p:cNvSpPr txBox="1"/>
              <p:nvPr/>
            </p:nvSpPr>
            <p:spPr>
              <a:xfrm>
                <a:off x="8641819" y="5359964"/>
                <a:ext cx="537518" cy="276999"/>
              </a:xfrm>
              <a:prstGeom prst="rect">
                <a:avLst/>
              </a:prstGeom>
              <a:noFill/>
            </p:spPr>
            <p:txBody>
              <a:bodyPr wrap="square" rtlCol="0">
                <a:spAutoFit/>
              </a:bodyPr>
              <a:lstStyle/>
              <a:p>
                <a:r>
                  <a:rPr lang="en-US" altLang="zh-CN" sz="1200" b="1" dirty="0">
                    <a:cs typeface="+mn-ea"/>
                    <a:sym typeface="+mn-lt"/>
                  </a:rPr>
                  <a:t>—60</a:t>
                </a:r>
                <a:endParaRPr lang="zh-CN" altLang="en-US" sz="1200" b="1" dirty="0">
                  <a:cs typeface="+mn-ea"/>
                  <a:sym typeface="+mn-lt"/>
                </a:endParaRPr>
              </a:p>
            </p:txBody>
          </p:sp>
          <p:sp>
            <p:nvSpPr>
              <p:cNvPr id="37" name="文本框 36"/>
              <p:cNvSpPr txBox="1"/>
              <p:nvPr/>
            </p:nvSpPr>
            <p:spPr>
              <a:xfrm>
                <a:off x="9008473" y="5359964"/>
                <a:ext cx="537518" cy="276999"/>
              </a:xfrm>
              <a:prstGeom prst="rect">
                <a:avLst/>
              </a:prstGeom>
              <a:noFill/>
            </p:spPr>
            <p:txBody>
              <a:bodyPr wrap="square" rtlCol="0">
                <a:spAutoFit/>
              </a:bodyPr>
              <a:lstStyle/>
              <a:p>
                <a:r>
                  <a:rPr lang="en-US" altLang="zh-CN" sz="1200" b="1" dirty="0">
                    <a:cs typeface="+mn-ea"/>
                    <a:sym typeface="+mn-lt"/>
                  </a:rPr>
                  <a:t>—50</a:t>
                </a:r>
                <a:endParaRPr lang="zh-CN" altLang="en-US" sz="1200" b="1" dirty="0">
                  <a:cs typeface="+mn-ea"/>
                  <a:sym typeface="+mn-lt"/>
                </a:endParaRPr>
              </a:p>
            </p:txBody>
          </p:sp>
          <p:sp>
            <p:nvSpPr>
              <p:cNvPr id="38" name="文本框 37"/>
              <p:cNvSpPr txBox="1"/>
              <p:nvPr/>
            </p:nvSpPr>
            <p:spPr>
              <a:xfrm>
                <a:off x="9356177" y="5359964"/>
                <a:ext cx="537518" cy="276999"/>
              </a:xfrm>
              <a:prstGeom prst="rect">
                <a:avLst/>
              </a:prstGeom>
              <a:noFill/>
            </p:spPr>
            <p:txBody>
              <a:bodyPr wrap="square" rtlCol="0">
                <a:spAutoFit/>
              </a:bodyPr>
              <a:lstStyle/>
              <a:p>
                <a:r>
                  <a:rPr lang="en-US" altLang="zh-CN" sz="1200" b="1" dirty="0">
                    <a:cs typeface="+mn-ea"/>
                    <a:sym typeface="+mn-lt"/>
                  </a:rPr>
                  <a:t>—40</a:t>
                </a:r>
                <a:endParaRPr lang="zh-CN" altLang="en-US" sz="1200" b="1" dirty="0">
                  <a:cs typeface="+mn-ea"/>
                  <a:sym typeface="+mn-lt"/>
                </a:endParaRPr>
              </a:p>
            </p:txBody>
          </p:sp>
          <p:sp>
            <p:nvSpPr>
              <p:cNvPr id="39" name="文本框 38"/>
              <p:cNvSpPr txBox="1"/>
              <p:nvPr/>
            </p:nvSpPr>
            <p:spPr>
              <a:xfrm>
                <a:off x="9668854" y="5359964"/>
                <a:ext cx="537518" cy="276999"/>
              </a:xfrm>
              <a:prstGeom prst="rect">
                <a:avLst/>
              </a:prstGeom>
              <a:noFill/>
            </p:spPr>
            <p:txBody>
              <a:bodyPr wrap="square" rtlCol="0">
                <a:spAutoFit/>
              </a:bodyPr>
              <a:lstStyle/>
              <a:p>
                <a:r>
                  <a:rPr lang="en-US" altLang="zh-CN" sz="1200" b="1" dirty="0">
                    <a:cs typeface="+mn-ea"/>
                    <a:sym typeface="+mn-lt"/>
                  </a:rPr>
                  <a:t>—30</a:t>
                </a:r>
                <a:endParaRPr lang="zh-CN" altLang="en-US" sz="1200" b="1" dirty="0">
                  <a:cs typeface="+mn-ea"/>
                  <a:sym typeface="+mn-lt"/>
                </a:endParaRPr>
              </a:p>
            </p:txBody>
          </p:sp>
          <p:sp>
            <p:nvSpPr>
              <p:cNvPr id="40" name="文本框 39"/>
              <p:cNvSpPr txBox="1"/>
              <p:nvPr/>
            </p:nvSpPr>
            <p:spPr>
              <a:xfrm>
                <a:off x="10016558" y="5359964"/>
                <a:ext cx="537518" cy="276999"/>
              </a:xfrm>
              <a:prstGeom prst="rect">
                <a:avLst/>
              </a:prstGeom>
              <a:noFill/>
            </p:spPr>
            <p:txBody>
              <a:bodyPr wrap="square" rtlCol="0">
                <a:spAutoFit/>
              </a:bodyPr>
              <a:lstStyle/>
              <a:p>
                <a:r>
                  <a:rPr lang="en-US" altLang="zh-CN" sz="1200" b="1" dirty="0">
                    <a:cs typeface="+mn-ea"/>
                    <a:sym typeface="+mn-lt"/>
                  </a:rPr>
                  <a:t>—20</a:t>
                </a:r>
                <a:endParaRPr lang="zh-CN" altLang="en-US" sz="1200" b="1" dirty="0">
                  <a:cs typeface="+mn-ea"/>
                  <a:sym typeface="+mn-lt"/>
                </a:endParaRPr>
              </a:p>
            </p:txBody>
          </p:sp>
          <p:sp>
            <p:nvSpPr>
              <p:cNvPr id="41" name="文本框 40"/>
              <p:cNvSpPr txBox="1"/>
              <p:nvPr/>
            </p:nvSpPr>
            <p:spPr>
              <a:xfrm>
                <a:off x="10320345" y="5359964"/>
                <a:ext cx="537518" cy="276999"/>
              </a:xfrm>
              <a:prstGeom prst="rect">
                <a:avLst/>
              </a:prstGeom>
              <a:noFill/>
            </p:spPr>
            <p:txBody>
              <a:bodyPr wrap="square" rtlCol="0">
                <a:spAutoFit/>
              </a:bodyPr>
              <a:lstStyle/>
              <a:p>
                <a:r>
                  <a:rPr lang="en-US" altLang="zh-CN" sz="1200" b="1" dirty="0">
                    <a:cs typeface="+mn-ea"/>
                    <a:sym typeface="+mn-lt"/>
                  </a:rPr>
                  <a:t>—10</a:t>
                </a:r>
                <a:endParaRPr lang="zh-CN" altLang="en-US" sz="1200" b="1" dirty="0">
                  <a:cs typeface="+mn-ea"/>
                  <a:sym typeface="+mn-lt"/>
                </a:endParaRPr>
              </a:p>
            </p:txBody>
          </p:sp>
          <p:sp>
            <p:nvSpPr>
              <p:cNvPr id="42" name="文本框 41"/>
              <p:cNvSpPr txBox="1"/>
              <p:nvPr/>
            </p:nvSpPr>
            <p:spPr>
              <a:xfrm>
                <a:off x="10780656" y="5359964"/>
                <a:ext cx="236221" cy="276999"/>
              </a:xfrm>
              <a:prstGeom prst="rect">
                <a:avLst/>
              </a:prstGeom>
              <a:noFill/>
            </p:spPr>
            <p:txBody>
              <a:bodyPr wrap="square" rtlCol="0">
                <a:spAutoFit/>
              </a:bodyPr>
              <a:lstStyle/>
              <a:p>
                <a:r>
                  <a:rPr lang="en-US" altLang="zh-CN" sz="1200" b="1" dirty="0">
                    <a:cs typeface="+mn-ea"/>
                    <a:sym typeface="+mn-lt"/>
                  </a:rPr>
                  <a:t>0</a:t>
                </a:r>
                <a:endParaRPr lang="zh-CN" altLang="en-US" sz="1200" b="1" dirty="0">
                  <a:cs typeface="+mn-ea"/>
                  <a:sym typeface="+mn-lt"/>
                </a:endParaRPr>
              </a:p>
            </p:txBody>
          </p:sp>
        </p:grpSp>
        <p:cxnSp>
          <p:nvCxnSpPr>
            <p:cNvPr id="26" name="直接连接符 25"/>
            <p:cNvCxnSpPr/>
            <p:nvPr/>
          </p:nvCxnSpPr>
          <p:spPr>
            <a:xfrm flipV="1">
              <a:off x="8862569" y="5716861"/>
              <a:ext cx="2137974" cy="1934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931803" y="5612305"/>
              <a:ext cx="6027" cy="11422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264889" y="5612305"/>
              <a:ext cx="6027" cy="11422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587573" y="5612305"/>
              <a:ext cx="6027" cy="11422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919185" y="5612305"/>
              <a:ext cx="6027" cy="11422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231413" y="5612305"/>
              <a:ext cx="6027" cy="11422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554076" y="5612305"/>
              <a:ext cx="6027" cy="11422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887400" y="5612305"/>
              <a:ext cx="6027" cy="11422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266867" y="3601510"/>
              <a:ext cx="859867" cy="261610"/>
            </a:xfrm>
            <a:prstGeom prst="rect">
              <a:avLst/>
            </a:prstGeom>
            <a:noFill/>
          </p:spPr>
          <p:txBody>
            <a:bodyPr wrap="square" rtlCol="0">
              <a:spAutoFit/>
            </a:bodyPr>
            <a:lstStyle/>
            <a:p>
              <a:r>
                <a:rPr lang="zh-CN" altLang="en-US" sz="1050" b="1" dirty="0">
                  <a:cs typeface="+mn-ea"/>
                  <a:sym typeface="+mn-lt"/>
                </a:rPr>
                <a:t>高度（</a:t>
              </a:r>
              <a:r>
                <a:rPr lang="en-US" altLang="zh-CN" sz="1050" b="1" dirty="0">
                  <a:cs typeface="+mn-ea"/>
                  <a:sym typeface="+mn-lt"/>
                </a:rPr>
                <a:t>km</a:t>
              </a:r>
              <a:r>
                <a:rPr lang="zh-CN" altLang="en-US" sz="1050" b="1" dirty="0">
                  <a:cs typeface="+mn-ea"/>
                  <a:sym typeface="+mn-lt"/>
                </a:rPr>
                <a:t>）</a:t>
              </a:r>
            </a:p>
          </p:txBody>
        </p:sp>
        <p:sp>
          <p:nvSpPr>
            <p:cNvPr id="35" name="文本框 34"/>
            <p:cNvSpPr txBox="1"/>
            <p:nvPr/>
          </p:nvSpPr>
          <p:spPr>
            <a:xfrm>
              <a:off x="10990084" y="5341725"/>
              <a:ext cx="859867" cy="253916"/>
            </a:xfrm>
            <a:prstGeom prst="rect">
              <a:avLst/>
            </a:prstGeom>
            <a:noFill/>
          </p:spPr>
          <p:txBody>
            <a:bodyPr wrap="square" rtlCol="0">
              <a:spAutoFit/>
            </a:bodyPr>
            <a:lstStyle/>
            <a:p>
              <a:r>
                <a:rPr lang="zh-CN" altLang="en-US" sz="1050" b="1" dirty="0">
                  <a:cs typeface="+mn-ea"/>
                  <a:sym typeface="+mn-lt"/>
                </a:rPr>
                <a:t>温度（℃）</a:t>
              </a:r>
            </a:p>
          </p:txBody>
        </p:sp>
      </p:grpSp>
      <p:cxnSp>
        <p:nvCxnSpPr>
          <p:cNvPr id="44" name="直接连接符 43"/>
          <p:cNvCxnSpPr/>
          <p:nvPr/>
        </p:nvCxnSpPr>
        <p:spPr>
          <a:xfrm>
            <a:off x="1076960" y="3429357"/>
            <a:ext cx="104419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0445" y="275484"/>
            <a:ext cx="1212750" cy="688964"/>
            <a:chOff x="-20445" y="275484"/>
            <a:chExt cx="1212750" cy="688964"/>
          </a:xfrm>
        </p:grpSpPr>
        <p:sp>
          <p:nvSpPr>
            <p:cNvPr id="3" name="矩形: 剪去左右顶角 2"/>
            <p:cNvSpPr/>
            <p:nvPr/>
          </p:nvSpPr>
          <p:spPr>
            <a:xfrm rot="5400000">
              <a:off x="251670" y="23813"/>
              <a:ext cx="688964" cy="1192306"/>
            </a:xfrm>
            <a:prstGeom prst="snip2SameRect">
              <a:avLst>
                <a:gd name="adj1" fmla="val 50000"/>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文本框 44"/>
            <p:cNvSpPr txBox="1"/>
            <p:nvPr/>
          </p:nvSpPr>
          <p:spPr>
            <a:xfrm>
              <a:off x="-20445" y="358356"/>
              <a:ext cx="935518" cy="523220"/>
            </a:xfrm>
            <a:prstGeom prst="rect">
              <a:avLst/>
            </a:prstGeom>
            <a:noFill/>
          </p:spPr>
          <p:txBody>
            <a:bodyPr wrap="square" rtlCol="0">
              <a:spAutoFit/>
            </a:bodyPr>
            <a:lstStyle/>
            <a:p>
              <a:pPr algn="ctr"/>
              <a:r>
                <a:rPr lang="zh-CN" altLang="en-US" sz="2800" dirty="0">
                  <a:solidFill>
                    <a:schemeClr val="bg1"/>
                  </a:solidFill>
                  <a:cs typeface="+mn-ea"/>
                  <a:sym typeface="+mn-lt"/>
                </a:rPr>
                <a:t>练习</a:t>
              </a:r>
            </a:p>
          </p:txBody>
        </p:sp>
        <p:sp>
          <p:nvSpPr>
            <p:cNvPr id="4" name="椭圆 3"/>
            <p:cNvSpPr/>
            <p:nvPr/>
          </p:nvSpPr>
          <p:spPr>
            <a:xfrm>
              <a:off x="969134" y="574246"/>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5"/>
          <a:srcRect t="1" r="23554" b="1109"/>
          <a:stretch>
            <a:fillRect/>
          </a:stretch>
        </p:blipFill>
        <p:spPr>
          <a:xfrm>
            <a:off x="0" y="-34029"/>
            <a:ext cx="12192000" cy="3737927"/>
          </a:xfrm>
          <a:prstGeom prst="rect">
            <a:avLst/>
          </a:prstGeom>
        </p:spPr>
      </p:pic>
      <p:sp>
        <p:nvSpPr>
          <p:cNvPr id="6" name="矩形 5"/>
          <p:cNvSpPr/>
          <p:nvPr/>
        </p:nvSpPr>
        <p:spPr>
          <a:xfrm>
            <a:off x="-30480" y="1028700"/>
            <a:ext cx="12222480" cy="5829300"/>
          </a:xfrm>
          <a:prstGeom prst="rect">
            <a:avLst/>
          </a:prstGeom>
          <a:gradFill flip="none" rotWithShape="1">
            <a:gsLst>
              <a:gs pos="0">
                <a:schemeClr val="bg1"/>
              </a:gs>
              <a:gs pos="50000">
                <a:schemeClr val="bg1">
                  <a:alpha val="75000"/>
                </a:schemeClr>
              </a:gs>
              <a:gs pos="100000">
                <a:schemeClr val="bg1">
                  <a:shade val="100000"/>
                  <a:satMod val="115000"/>
                  <a:alpha val="2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660400" y="197780"/>
            <a:ext cx="10858500" cy="769441"/>
          </a:xfrm>
          <a:prstGeom prst="rect">
            <a:avLst/>
          </a:prstGeom>
          <a:effectLst/>
        </p:spPr>
        <p:txBody>
          <a:bodyPr wrap="square">
            <a:spAutoFit/>
          </a:bodyPr>
          <a:lstStyle/>
          <a:p>
            <a:pPr algn="ctr"/>
            <a:r>
              <a:rPr lang="zh-CN" altLang="en-US" sz="4400" b="1" dirty="0">
                <a:solidFill>
                  <a:schemeClr val="bg1"/>
                </a:solidFill>
                <a:cs typeface="+mn-ea"/>
                <a:sym typeface="+mn-lt"/>
              </a:rPr>
              <a:t>避暑旅游名城</a:t>
            </a:r>
            <a:r>
              <a:rPr lang="en-US" altLang="zh-CN" sz="4400" b="1" dirty="0">
                <a:solidFill>
                  <a:schemeClr val="bg1"/>
                </a:solidFill>
                <a:cs typeface="+mn-ea"/>
                <a:sym typeface="+mn-lt"/>
              </a:rPr>
              <a:t>——</a:t>
            </a:r>
            <a:r>
              <a:rPr lang="zh-CN" altLang="en-US" sz="4400" b="1" dirty="0">
                <a:solidFill>
                  <a:schemeClr val="bg1"/>
                </a:solidFill>
                <a:cs typeface="+mn-ea"/>
                <a:sym typeface="+mn-lt"/>
              </a:rPr>
              <a:t>贵阳</a:t>
            </a:r>
          </a:p>
        </p:txBody>
      </p:sp>
      <p:sp>
        <p:nvSpPr>
          <p:cNvPr id="4" name="文本框 3"/>
          <p:cNvSpPr txBox="1"/>
          <p:nvPr/>
        </p:nvSpPr>
        <p:spPr>
          <a:xfrm>
            <a:off x="596582" y="1130300"/>
            <a:ext cx="10836675" cy="1141659"/>
          </a:xfrm>
          <a:prstGeom prst="rect">
            <a:avLst/>
          </a:prstGeom>
          <a:noFill/>
        </p:spPr>
        <p:txBody>
          <a:bodyPr wrap="square" rtlCol="0">
            <a:spAutoFit/>
          </a:bodyPr>
          <a:lstStyle>
            <a:defPPr>
              <a:defRPr lang="zh-CN"/>
            </a:defPPr>
            <a:lvl1pPr algn="just">
              <a:lnSpc>
                <a:spcPct val="150000"/>
              </a:lnSpc>
              <a:defRPr sz="2400">
                <a:solidFill>
                  <a:schemeClr val="tx1">
                    <a:lumMod val="75000"/>
                    <a:lumOff val="25000"/>
                  </a:schemeClr>
                </a:solidFill>
                <a:latin typeface="思源黑体 CN Heavy" pitchFamily="34" charset="-122"/>
                <a:ea typeface="思源黑体 CN Heavy" pitchFamily="34" charset="-122"/>
              </a:defRPr>
            </a:lvl1pPr>
          </a:lstStyle>
          <a:p>
            <a:r>
              <a:rPr lang="zh-CN" altLang="en-US" dirty="0">
                <a:latin typeface="+mn-lt"/>
                <a:ea typeface="+mn-ea"/>
                <a:cs typeface="+mn-ea"/>
                <a:sym typeface="+mn-lt"/>
              </a:rPr>
              <a:t>（</a:t>
            </a:r>
            <a:r>
              <a:rPr lang="en-US" altLang="zh-CN" dirty="0">
                <a:latin typeface="+mn-lt"/>
                <a:ea typeface="+mn-ea"/>
                <a:cs typeface="+mn-ea"/>
                <a:sym typeface="+mn-lt"/>
              </a:rPr>
              <a:t>1</a:t>
            </a:r>
            <a:r>
              <a:rPr lang="zh-CN" altLang="en-US" dirty="0">
                <a:latin typeface="+mn-lt"/>
                <a:ea typeface="+mn-ea"/>
                <a:cs typeface="+mn-ea"/>
                <a:sym typeface="+mn-lt"/>
              </a:rPr>
              <a:t>）在我国地形图上，找到贵阳、重庆、武汉、长沙、上海的位置；读图，说明贵阳打造避暑旅游名城的优势条件，并分析其形成原因。</a:t>
            </a:r>
          </a:p>
        </p:txBody>
      </p:sp>
      <p:grpSp>
        <p:nvGrpSpPr>
          <p:cNvPr id="3" name="组合 2"/>
          <p:cNvGrpSpPr/>
          <p:nvPr/>
        </p:nvGrpSpPr>
        <p:grpSpPr>
          <a:xfrm>
            <a:off x="1852212" y="3280627"/>
            <a:ext cx="3574904" cy="2685465"/>
            <a:chOff x="1927535" y="2893176"/>
            <a:chExt cx="4307900" cy="3236091"/>
          </a:xfrm>
        </p:grpSpPr>
        <p:pic>
          <p:nvPicPr>
            <p:cNvPr id="7" name="图片 6"/>
            <p:cNvPicPr>
              <a:picLocks noChangeAspect="1"/>
            </p:cNvPicPr>
            <p:nvPr>
              <p:custDataLst>
                <p:tags r:id="rId2"/>
              </p:custDataLst>
            </p:nvPr>
          </p:nvPicPr>
          <p:blipFill>
            <a:blip r:embed="rId6"/>
            <a:stretch>
              <a:fillRect/>
            </a:stretch>
          </p:blipFill>
          <p:spPr>
            <a:xfrm>
              <a:off x="1927535" y="2893176"/>
              <a:ext cx="4307900" cy="3236091"/>
            </a:xfrm>
            <a:prstGeom prst="rect">
              <a:avLst/>
            </a:prstGeom>
          </p:spPr>
        </p:pic>
        <p:sp>
          <p:nvSpPr>
            <p:cNvPr id="118" name="Oval 7"/>
            <p:cNvSpPr/>
            <p:nvPr/>
          </p:nvSpPr>
          <p:spPr>
            <a:xfrm>
              <a:off x="4104460" y="5079635"/>
              <a:ext cx="283186" cy="379068"/>
            </a:xfrm>
            <a:custGeom>
              <a:avLst/>
              <a:gdLst>
                <a:gd name="T0" fmla="*/ 4141 w 7783"/>
                <a:gd name="T1" fmla="*/ 10259 h 10417"/>
                <a:gd name="T2" fmla="*/ 3685 w 7783"/>
                <a:gd name="T3" fmla="*/ 10302 h 10417"/>
                <a:gd name="T4" fmla="*/ 3643 w 7783"/>
                <a:gd name="T5" fmla="*/ 10259 h 10417"/>
                <a:gd name="T6" fmla="*/ 228 w 7783"/>
                <a:gd name="T7" fmla="*/ 5293 h 10417"/>
                <a:gd name="T8" fmla="*/ 1 w 7783"/>
                <a:gd name="T9" fmla="*/ 3959 h 10417"/>
                <a:gd name="T10" fmla="*/ 3893 w 7783"/>
                <a:gd name="T11" fmla="*/ 0 h 10417"/>
                <a:gd name="T12" fmla="*/ 7783 w 7783"/>
                <a:gd name="T13" fmla="*/ 3959 h 10417"/>
                <a:gd name="T14" fmla="*/ 7553 w 7783"/>
                <a:gd name="T15" fmla="*/ 5302 h 10417"/>
                <a:gd name="T16" fmla="*/ 4141 w 7783"/>
                <a:gd name="T17" fmla="*/ 10259 h 10417"/>
                <a:gd name="T18" fmla="*/ 3891 w 7783"/>
                <a:gd name="T19" fmla="*/ 5279 h 10417"/>
                <a:gd name="T20" fmla="*/ 5189 w 7783"/>
                <a:gd name="T21" fmla="*/ 3959 h 10417"/>
                <a:gd name="T22" fmla="*/ 3891 w 7783"/>
                <a:gd name="T23" fmla="*/ 2640 h 10417"/>
                <a:gd name="T24" fmla="*/ 2594 w 7783"/>
                <a:gd name="T25" fmla="*/ 3959 h 10417"/>
                <a:gd name="T26" fmla="*/ 3891 w 7783"/>
                <a:gd name="T27" fmla="*/ 5279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83" h="10417">
                  <a:moveTo>
                    <a:pt x="4141" y="10259"/>
                  </a:moveTo>
                  <a:cubicBezTo>
                    <a:pt x="4028" y="10397"/>
                    <a:pt x="3823" y="10417"/>
                    <a:pt x="3685" y="10302"/>
                  </a:cubicBezTo>
                  <a:cubicBezTo>
                    <a:pt x="3670" y="10289"/>
                    <a:pt x="3655" y="10274"/>
                    <a:pt x="3643" y="10259"/>
                  </a:cubicBezTo>
                  <a:cubicBezTo>
                    <a:pt x="1710" y="7927"/>
                    <a:pt x="571" y="6272"/>
                    <a:pt x="228" y="5293"/>
                  </a:cubicBezTo>
                  <a:cubicBezTo>
                    <a:pt x="78" y="4864"/>
                    <a:pt x="0" y="4413"/>
                    <a:pt x="1" y="3959"/>
                  </a:cubicBezTo>
                  <a:cubicBezTo>
                    <a:pt x="1" y="1773"/>
                    <a:pt x="1744" y="0"/>
                    <a:pt x="3893" y="0"/>
                  </a:cubicBezTo>
                  <a:cubicBezTo>
                    <a:pt x="6041" y="0"/>
                    <a:pt x="7783" y="1773"/>
                    <a:pt x="7783" y="3959"/>
                  </a:cubicBezTo>
                  <a:cubicBezTo>
                    <a:pt x="7783" y="4431"/>
                    <a:pt x="7701" y="4883"/>
                    <a:pt x="7553" y="5302"/>
                  </a:cubicBezTo>
                  <a:cubicBezTo>
                    <a:pt x="7209" y="6278"/>
                    <a:pt x="6070" y="7930"/>
                    <a:pt x="4141" y="10259"/>
                  </a:cubicBezTo>
                  <a:close/>
                  <a:moveTo>
                    <a:pt x="3891" y="5279"/>
                  </a:moveTo>
                  <a:cubicBezTo>
                    <a:pt x="4608" y="5279"/>
                    <a:pt x="5189" y="4688"/>
                    <a:pt x="5189" y="3959"/>
                  </a:cubicBezTo>
                  <a:cubicBezTo>
                    <a:pt x="5189" y="3231"/>
                    <a:pt x="4609" y="2640"/>
                    <a:pt x="3891" y="2640"/>
                  </a:cubicBezTo>
                  <a:cubicBezTo>
                    <a:pt x="3174" y="2640"/>
                    <a:pt x="2594" y="3231"/>
                    <a:pt x="2594" y="3959"/>
                  </a:cubicBezTo>
                  <a:cubicBezTo>
                    <a:pt x="2594" y="4688"/>
                    <a:pt x="3175" y="5279"/>
                    <a:pt x="3891" y="5279"/>
                  </a:cubicBezTo>
                  <a:close/>
                </a:path>
              </a:pathLst>
            </a:cu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19" name="Oval 8"/>
            <p:cNvSpPr/>
            <p:nvPr/>
          </p:nvSpPr>
          <p:spPr>
            <a:xfrm>
              <a:off x="4167901" y="4880909"/>
              <a:ext cx="283186" cy="379068"/>
            </a:xfrm>
            <a:custGeom>
              <a:avLst/>
              <a:gdLst>
                <a:gd name="T0" fmla="*/ 4141 w 7783"/>
                <a:gd name="T1" fmla="*/ 10259 h 10417"/>
                <a:gd name="T2" fmla="*/ 3685 w 7783"/>
                <a:gd name="T3" fmla="*/ 10302 h 10417"/>
                <a:gd name="T4" fmla="*/ 3643 w 7783"/>
                <a:gd name="T5" fmla="*/ 10259 h 10417"/>
                <a:gd name="T6" fmla="*/ 228 w 7783"/>
                <a:gd name="T7" fmla="*/ 5293 h 10417"/>
                <a:gd name="T8" fmla="*/ 1 w 7783"/>
                <a:gd name="T9" fmla="*/ 3959 h 10417"/>
                <a:gd name="T10" fmla="*/ 3893 w 7783"/>
                <a:gd name="T11" fmla="*/ 0 h 10417"/>
                <a:gd name="T12" fmla="*/ 7783 w 7783"/>
                <a:gd name="T13" fmla="*/ 3959 h 10417"/>
                <a:gd name="T14" fmla="*/ 7553 w 7783"/>
                <a:gd name="T15" fmla="*/ 5302 h 10417"/>
                <a:gd name="T16" fmla="*/ 4141 w 7783"/>
                <a:gd name="T17" fmla="*/ 10259 h 10417"/>
                <a:gd name="T18" fmla="*/ 3891 w 7783"/>
                <a:gd name="T19" fmla="*/ 5279 h 10417"/>
                <a:gd name="T20" fmla="*/ 5189 w 7783"/>
                <a:gd name="T21" fmla="*/ 3959 h 10417"/>
                <a:gd name="T22" fmla="*/ 3891 w 7783"/>
                <a:gd name="T23" fmla="*/ 2640 h 10417"/>
                <a:gd name="T24" fmla="*/ 2594 w 7783"/>
                <a:gd name="T25" fmla="*/ 3959 h 10417"/>
                <a:gd name="T26" fmla="*/ 3891 w 7783"/>
                <a:gd name="T27" fmla="*/ 5279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83" h="10417">
                  <a:moveTo>
                    <a:pt x="4141" y="10259"/>
                  </a:moveTo>
                  <a:cubicBezTo>
                    <a:pt x="4028" y="10397"/>
                    <a:pt x="3823" y="10417"/>
                    <a:pt x="3685" y="10302"/>
                  </a:cubicBezTo>
                  <a:cubicBezTo>
                    <a:pt x="3670" y="10289"/>
                    <a:pt x="3655" y="10274"/>
                    <a:pt x="3643" y="10259"/>
                  </a:cubicBezTo>
                  <a:cubicBezTo>
                    <a:pt x="1710" y="7927"/>
                    <a:pt x="571" y="6272"/>
                    <a:pt x="228" y="5293"/>
                  </a:cubicBezTo>
                  <a:cubicBezTo>
                    <a:pt x="78" y="4864"/>
                    <a:pt x="0" y="4413"/>
                    <a:pt x="1" y="3959"/>
                  </a:cubicBezTo>
                  <a:cubicBezTo>
                    <a:pt x="1" y="1773"/>
                    <a:pt x="1744" y="0"/>
                    <a:pt x="3893" y="0"/>
                  </a:cubicBezTo>
                  <a:cubicBezTo>
                    <a:pt x="6041" y="0"/>
                    <a:pt x="7783" y="1773"/>
                    <a:pt x="7783" y="3959"/>
                  </a:cubicBezTo>
                  <a:cubicBezTo>
                    <a:pt x="7783" y="4431"/>
                    <a:pt x="7701" y="4883"/>
                    <a:pt x="7553" y="5302"/>
                  </a:cubicBezTo>
                  <a:cubicBezTo>
                    <a:pt x="7209" y="6278"/>
                    <a:pt x="6070" y="7930"/>
                    <a:pt x="4141" y="10259"/>
                  </a:cubicBezTo>
                  <a:close/>
                  <a:moveTo>
                    <a:pt x="3891" y="5279"/>
                  </a:moveTo>
                  <a:cubicBezTo>
                    <a:pt x="4608" y="5279"/>
                    <a:pt x="5189" y="4688"/>
                    <a:pt x="5189" y="3959"/>
                  </a:cubicBezTo>
                  <a:cubicBezTo>
                    <a:pt x="5189" y="3231"/>
                    <a:pt x="4609" y="2640"/>
                    <a:pt x="3891" y="2640"/>
                  </a:cubicBezTo>
                  <a:cubicBezTo>
                    <a:pt x="3174" y="2640"/>
                    <a:pt x="2594" y="3231"/>
                    <a:pt x="2594" y="3959"/>
                  </a:cubicBezTo>
                  <a:cubicBezTo>
                    <a:pt x="2594" y="4688"/>
                    <a:pt x="3175" y="5279"/>
                    <a:pt x="3891" y="5279"/>
                  </a:cubicBezTo>
                  <a:close/>
                </a:path>
              </a:pathLst>
            </a:cu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0" name="Oval 9"/>
            <p:cNvSpPr/>
            <p:nvPr/>
          </p:nvSpPr>
          <p:spPr>
            <a:xfrm>
              <a:off x="4504501" y="4999447"/>
              <a:ext cx="283186" cy="379068"/>
            </a:xfrm>
            <a:custGeom>
              <a:avLst/>
              <a:gdLst>
                <a:gd name="T0" fmla="*/ 4141 w 7783"/>
                <a:gd name="T1" fmla="*/ 10259 h 10417"/>
                <a:gd name="T2" fmla="*/ 3685 w 7783"/>
                <a:gd name="T3" fmla="*/ 10302 h 10417"/>
                <a:gd name="T4" fmla="*/ 3643 w 7783"/>
                <a:gd name="T5" fmla="*/ 10259 h 10417"/>
                <a:gd name="T6" fmla="*/ 228 w 7783"/>
                <a:gd name="T7" fmla="*/ 5293 h 10417"/>
                <a:gd name="T8" fmla="*/ 1 w 7783"/>
                <a:gd name="T9" fmla="*/ 3959 h 10417"/>
                <a:gd name="T10" fmla="*/ 3893 w 7783"/>
                <a:gd name="T11" fmla="*/ 0 h 10417"/>
                <a:gd name="T12" fmla="*/ 7783 w 7783"/>
                <a:gd name="T13" fmla="*/ 3959 h 10417"/>
                <a:gd name="T14" fmla="*/ 7553 w 7783"/>
                <a:gd name="T15" fmla="*/ 5302 h 10417"/>
                <a:gd name="T16" fmla="*/ 4141 w 7783"/>
                <a:gd name="T17" fmla="*/ 10259 h 10417"/>
                <a:gd name="T18" fmla="*/ 3891 w 7783"/>
                <a:gd name="T19" fmla="*/ 5279 h 10417"/>
                <a:gd name="T20" fmla="*/ 5189 w 7783"/>
                <a:gd name="T21" fmla="*/ 3959 h 10417"/>
                <a:gd name="T22" fmla="*/ 3891 w 7783"/>
                <a:gd name="T23" fmla="*/ 2640 h 10417"/>
                <a:gd name="T24" fmla="*/ 2594 w 7783"/>
                <a:gd name="T25" fmla="*/ 3959 h 10417"/>
                <a:gd name="T26" fmla="*/ 3891 w 7783"/>
                <a:gd name="T27" fmla="*/ 5279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83" h="10417">
                  <a:moveTo>
                    <a:pt x="4141" y="10259"/>
                  </a:moveTo>
                  <a:cubicBezTo>
                    <a:pt x="4028" y="10397"/>
                    <a:pt x="3823" y="10417"/>
                    <a:pt x="3685" y="10302"/>
                  </a:cubicBezTo>
                  <a:cubicBezTo>
                    <a:pt x="3670" y="10289"/>
                    <a:pt x="3655" y="10274"/>
                    <a:pt x="3643" y="10259"/>
                  </a:cubicBezTo>
                  <a:cubicBezTo>
                    <a:pt x="1710" y="7927"/>
                    <a:pt x="571" y="6272"/>
                    <a:pt x="228" y="5293"/>
                  </a:cubicBezTo>
                  <a:cubicBezTo>
                    <a:pt x="78" y="4864"/>
                    <a:pt x="0" y="4413"/>
                    <a:pt x="1" y="3959"/>
                  </a:cubicBezTo>
                  <a:cubicBezTo>
                    <a:pt x="1" y="1773"/>
                    <a:pt x="1744" y="0"/>
                    <a:pt x="3893" y="0"/>
                  </a:cubicBezTo>
                  <a:cubicBezTo>
                    <a:pt x="6041" y="0"/>
                    <a:pt x="7783" y="1773"/>
                    <a:pt x="7783" y="3959"/>
                  </a:cubicBezTo>
                  <a:cubicBezTo>
                    <a:pt x="7783" y="4431"/>
                    <a:pt x="7701" y="4883"/>
                    <a:pt x="7553" y="5302"/>
                  </a:cubicBezTo>
                  <a:cubicBezTo>
                    <a:pt x="7209" y="6278"/>
                    <a:pt x="6070" y="7930"/>
                    <a:pt x="4141" y="10259"/>
                  </a:cubicBezTo>
                  <a:close/>
                  <a:moveTo>
                    <a:pt x="3891" y="5279"/>
                  </a:moveTo>
                  <a:cubicBezTo>
                    <a:pt x="4608" y="5279"/>
                    <a:pt x="5189" y="4688"/>
                    <a:pt x="5189" y="3959"/>
                  </a:cubicBezTo>
                  <a:cubicBezTo>
                    <a:pt x="5189" y="3231"/>
                    <a:pt x="4609" y="2640"/>
                    <a:pt x="3891" y="2640"/>
                  </a:cubicBezTo>
                  <a:cubicBezTo>
                    <a:pt x="3174" y="2640"/>
                    <a:pt x="2594" y="3231"/>
                    <a:pt x="2594" y="3959"/>
                  </a:cubicBezTo>
                  <a:cubicBezTo>
                    <a:pt x="2594" y="4688"/>
                    <a:pt x="3175" y="5279"/>
                    <a:pt x="3891" y="5279"/>
                  </a:cubicBezTo>
                  <a:close/>
                </a:path>
              </a:pathLst>
            </a:cu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1" name="Oval 10"/>
            <p:cNvSpPr/>
            <p:nvPr/>
          </p:nvSpPr>
          <p:spPr>
            <a:xfrm>
              <a:off x="4676160" y="4880909"/>
              <a:ext cx="283186" cy="379068"/>
            </a:xfrm>
            <a:custGeom>
              <a:avLst/>
              <a:gdLst>
                <a:gd name="T0" fmla="*/ 4141 w 7783"/>
                <a:gd name="T1" fmla="*/ 10259 h 10417"/>
                <a:gd name="T2" fmla="*/ 3685 w 7783"/>
                <a:gd name="T3" fmla="*/ 10302 h 10417"/>
                <a:gd name="T4" fmla="*/ 3643 w 7783"/>
                <a:gd name="T5" fmla="*/ 10259 h 10417"/>
                <a:gd name="T6" fmla="*/ 228 w 7783"/>
                <a:gd name="T7" fmla="*/ 5293 h 10417"/>
                <a:gd name="T8" fmla="*/ 1 w 7783"/>
                <a:gd name="T9" fmla="*/ 3959 h 10417"/>
                <a:gd name="T10" fmla="*/ 3893 w 7783"/>
                <a:gd name="T11" fmla="*/ 0 h 10417"/>
                <a:gd name="T12" fmla="*/ 7783 w 7783"/>
                <a:gd name="T13" fmla="*/ 3959 h 10417"/>
                <a:gd name="T14" fmla="*/ 7553 w 7783"/>
                <a:gd name="T15" fmla="*/ 5302 h 10417"/>
                <a:gd name="T16" fmla="*/ 4141 w 7783"/>
                <a:gd name="T17" fmla="*/ 10259 h 10417"/>
                <a:gd name="T18" fmla="*/ 3891 w 7783"/>
                <a:gd name="T19" fmla="*/ 5279 h 10417"/>
                <a:gd name="T20" fmla="*/ 5189 w 7783"/>
                <a:gd name="T21" fmla="*/ 3959 h 10417"/>
                <a:gd name="T22" fmla="*/ 3891 w 7783"/>
                <a:gd name="T23" fmla="*/ 2640 h 10417"/>
                <a:gd name="T24" fmla="*/ 2594 w 7783"/>
                <a:gd name="T25" fmla="*/ 3959 h 10417"/>
                <a:gd name="T26" fmla="*/ 3891 w 7783"/>
                <a:gd name="T27" fmla="*/ 5279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83" h="10417">
                  <a:moveTo>
                    <a:pt x="4141" y="10259"/>
                  </a:moveTo>
                  <a:cubicBezTo>
                    <a:pt x="4028" y="10397"/>
                    <a:pt x="3823" y="10417"/>
                    <a:pt x="3685" y="10302"/>
                  </a:cubicBezTo>
                  <a:cubicBezTo>
                    <a:pt x="3670" y="10289"/>
                    <a:pt x="3655" y="10274"/>
                    <a:pt x="3643" y="10259"/>
                  </a:cubicBezTo>
                  <a:cubicBezTo>
                    <a:pt x="1710" y="7927"/>
                    <a:pt x="571" y="6272"/>
                    <a:pt x="228" y="5293"/>
                  </a:cubicBezTo>
                  <a:cubicBezTo>
                    <a:pt x="78" y="4864"/>
                    <a:pt x="0" y="4413"/>
                    <a:pt x="1" y="3959"/>
                  </a:cubicBezTo>
                  <a:cubicBezTo>
                    <a:pt x="1" y="1773"/>
                    <a:pt x="1744" y="0"/>
                    <a:pt x="3893" y="0"/>
                  </a:cubicBezTo>
                  <a:cubicBezTo>
                    <a:pt x="6041" y="0"/>
                    <a:pt x="7783" y="1773"/>
                    <a:pt x="7783" y="3959"/>
                  </a:cubicBezTo>
                  <a:cubicBezTo>
                    <a:pt x="7783" y="4431"/>
                    <a:pt x="7701" y="4883"/>
                    <a:pt x="7553" y="5302"/>
                  </a:cubicBezTo>
                  <a:cubicBezTo>
                    <a:pt x="7209" y="6278"/>
                    <a:pt x="6070" y="7930"/>
                    <a:pt x="4141" y="10259"/>
                  </a:cubicBezTo>
                  <a:close/>
                  <a:moveTo>
                    <a:pt x="3891" y="5279"/>
                  </a:moveTo>
                  <a:cubicBezTo>
                    <a:pt x="4608" y="5279"/>
                    <a:pt x="5189" y="4688"/>
                    <a:pt x="5189" y="3959"/>
                  </a:cubicBezTo>
                  <a:cubicBezTo>
                    <a:pt x="5189" y="3231"/>
                    <a:pt x="4609" y="2640"/>
                    <a:pt x="3891" y="2640"/>
                  </a:cubicBezTo>
                  <a:cubicBezTo>
                    <a:pt x="3174" y="2640"/>
                    <a:pt x="2594" y="3231"/>
                    <a:pt x="2594" y="3959"/>
                  </a:cubicBezTo>
                  <a:cubicBezTo>
                    <a:pt x="2594" y="4688"/>
                    <a:pt x="3175" y="5279"/>
                    <a:pt x="3891" y="5279"/>
                  </a:cubicBezTo>
                  <a:close/>
                </a:path>
              </a:pathLst>
            </a:cu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2" name="Oval 11"/>
            <p:cNvSpPr/>
            <p:nvPr/>
          </p:nvSpPr>
          <p:spPr>
            <a:xfrm>
              <a:off x="5166508" y="4760977"/>
              <a:ext cx="283186" cy="379068"/>
            </a:xfrm>
            <a:custGeom>
              <a:avLst/>
              <a:gdLst>
                <a:gd name="T0" fmla="*/ 4141 w 7783"/>
                <a:gd name="T1" fmla="*/ 10259 h 10417"/>
                <a:gd name="T2" fmla="*/ 3685 w 7783"/>
                <a:gd name="T3" fmla="*/ 10302 h 10417"/>
                <a:gd name="T4" fmla="*/ 3643 w 7783"/>
                <a:gd name="T5" fmla="*/ 10259 h 10417"/>
                <a:gd name="T6" fmla="*/ 228 w 7783"/>
                <a:gd name="T7" fmla="*/ 5293 h 10417"/>
                <a:gd name="T8" fmla="*/ 1 w 7783"/>
                <a:gd name="T9" fmla="*/ 3959 h 10417"/>
                <a:gd name="T10" fmla="*/ 3893 w 7783"/>
                <a:gd name="T11" fmla="*/ 0 h 10417"/>
                <a:gd name="T12" fmla="*/ 7783 w 7783"/>
                <a:gd name="T13" fmla="*/ 3959 h 10417"/>
                <a:gd name="T14" fmla="*/ 7553 w 7783"/>
                <a:gd name="T15" fmla="*/ 5302 h 10417"/>
                <a:gd name="T16" fmla="*/ 4141 w 7783"/>
                <a:gd name="T17" fmla="*/ 10259 h 10417"/>
                <a:gd name="T18" fmla="*/ 3891 w 7783"/>
                <a:gd name="T19" fmla="*/ 5279 h 10417"/>
                <a:gd name="T20" fmla="*/ 5189 w 7783"/>
                <a:gd name="T21" fmla="*/ 3959 h 10417"/>
                <a:gd name="T22" fmla="*/ 3891 w 7783"/>
                <a:gd name="T23" fmla="*/ 2640 h 10417"/>
                <a:gd name="T24" fmla="*/ 2594 w 7783"/>
                <a:gd name="T25" fmla="*/ 3959 h 10417"/>
                <a:gd name="T26" fmla="*/ 3891 w 7783"/>
                <a:gd name="T27" fmla="*/ 5279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83" h="10417">
                  <a:moveTo>
                    <a:pt x="4141" y="10259"/>
                  </a:moveTo>
                  <a:cubicBezTo>
                    <a:pt x="4028" y="10397"/>
                    <a:pt x="3823" y="10417"/>
                    <a:pt x="3685" y="10302"/>
                  </a:cubicBezTo>
                  <a:cubicBezTo>
                    <a:pt x="3670" y="10289"/>
                    <a:pt x="3655" y="10274"/>
                    <a:pt x="3643" y="10259"/>
                  </a:cubicBezTo>
                  <a:cubicBezTo>
                    <a:pt x="1710" y="7927"/>
                    <a:pt x="571" y="6272"/>
                    <a:pt x="228" y="5293"/>
                  </a:cubicBezTo>
                  <a:cubicBezTo>
                    <a:pt x="78" y="4864"/>
                    <a:pt x="0" y="4413"/>
                    <a:pt x="1" y="3959"/>
                  </a:cubicBezTo>
                  <a:cubicBezTo>
                    <a:pt x="1" y="1773"/>
                    <a:pt x="1744" y="0"/>
                    <a:pt x="3893" y="0"/>
                  </a:cubicBezTo>
                  <a:cubicBezTo>
                    <a:pt x="6041" y="0"/>
                    <a:pt x="7783" y="1773"/>
                    <a:pt x="7783" y="3959"/>
                  </a:cubicBezTo>
                  <a:cubicBezTo>
                    <a:pt x="7783" y="4431"/>
                    <a:pt x="7701" y="4883"/>
                    <a:pt x="7553" y="5302"/>
                  </a:cubicBezTo>
                  <a:cubicBezTo>
                    <a:pt x="7209" y="6278"/>
                    <a:pt x="6070" y="7930"/>
                    <a:pt x="4141" y="10259"/>
                  </a:cubicBezTo>
                  <a:close/>
                  <a:moveTo>
                    <a:pt x="3891" y="5279"/>
                  </a:moveTo>
                  <a:cubicBezTo>
                    <a:pt x="4608" y="5279"/>
                    <a:pt x="5189" y="4688"/>
                    <a:pt x="5189" y="3959"/>
                  </a:cubicBezTo>
                  <a:cubicBezTo>
                    <a:pt x="5189" y="3231"/>
                    <a:pt x="4609" y="2640"/>
                    <a:pt x="3891" y="2640"/>
                  </a:cubicBezTo>
                  <a:cubicBezTo>
                    <a:pt x="3174" y="2640"/>
                    <a:pt x="2594" y="3231"/>
                    <a:pt x="2594" y="3959"/>
                  </a:cubicBezTo>
                  <a:cubicBezTo>
                    <a:pt x="2594" y="4688"/>
                    <a:pt x="3175" y="5279"/>
                    <a:pt x="3891" y="5279"/>
                  </a:cubicBezTo>
                  <a:close/>
                </a:path>
              </a:pathLst>
            </a:cu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77" name="文本框 76"/>
          <p:cNvSpPr txBox="1"/>
          <p:nvPr/>
        </p:nvSpPr>
        <p:spPr>
          <a:xfrm>
            <a:off x="1454082" y="2345233"/>
            <a:ext cx="6955750" cy="587340"/>
          </a:xfrm>
          <a:prstGeom prst="rect">
            <a:avLst/>
          </a:prstGeom>
          <a:noFill/>
        </p:spPr>
        <p:txBody>
          <a:bodyPr wrap="square" rtlCol="0">
            <a:spAutoFit/>
          </a:bodyPr>
          <a:lstStyle>
            <a:defPPr>
              <a:defRPr lang="zh-CN"/>
            </a:defPPr>
            <a:lvl1pPr algn="just">
              <a:lnSpc>
                <a:spcPct val="150000"/>
              </a:lnSpc>
              <a:defRPr sz="2400">
                <a:solidFill>
                  <a:srgbClr val="0070C0"/>
                </a:solidFill>
                <a:latin typeface="+mn-ea"/>
              </a:defRPr>
            </a:lvl1pPr>
          </a:lstStyle>
          <a:p>
            <a:r>
              <a:rPr lang="zh-CN" altLang="en-US" dirty="0">
                <a:latin typeface="+mn-lt"/>
                <a:cs typeface="+mn-ea"/>
                <a:sym typeface="+mn-lt"/>
              </a:rPr>
              <a:t>夏季气候凉爽。纬度较低，海拔较高，气温较低。</a:t>
            </a:r>
          </a:p>
        </p:txBody>
      </p:sp>
      <p:grpSp>
        <p:nvGrpSpPr>
          <p:cNvPr id="5" name="组合 4"/>
          <p:cNvGrpSpPr/>
          <p:nvPr/>
        </p:nvGrpSpPr>
        <p:grpSpPr>
          <a:xfrm>
            <a:off x="6754577" y="3234690"/>
            <a:ext cx="4678680" cy="2795270"/>
            <a:chOff x="6754577" y="3234690"/>
            <a:chExt cx="4678680" cy="2795270"/>
          </a:xfrm>
        </p:grpSpPr>
        <p:grpSp>
          <p:nvGrpSpPr>
            <p:cNvPr id="96"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8370064" y="3598217"/>
              <a:ext cx="125732" cy="2105988"/>
              <a:chOff x="6029324" y="2076450"/>
              <a:chExt cx="133351" cy="2233614"/>
            </a:xfrm>
          </p:grpSpPr>
          <p:sp>
            <p:nvSpPr>
              <p:cNvPr id="97"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98" name="ValueShape"/>
              <p:cNvSpPr/>
              <p:nvPr/>
            </p:nvSpPr>
            <p:spPr bwMode="auto">
              <a:xfrm>
                <a:off x="6029324" y="2942222"/>
                <a:ext cx="128196" cy="1367842"/>
              </a:xfrm>
              <a:prstGeom prst="roundRect">
                <a:avLst>
                  <a:gd name="adj" fmla="val 50000"/>
                </a:avLst>
              </a:prstGeom>
              <a:solidFill>
                <a:schemeClr val="accent5">
                  <a:lumMod val="5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nvGrpSpPr>
            <p:cNvPr id="14" name="组合 13"/>
            <p:cNvGrpSpPr/>
            <p:nvPr/>
          </p:nvGrpSpPr>
          <p:grpSpPr>
            <a:xfrm>
              <a:off x="7486732" y="3665220"/>
              <a:ext cx="2980690" cy="2057400"/>
              <a:chOff x="10326" y="5471"/>
              <a:chExt cx="4694" cy="3240"/>
            </a:xfrm>
          </p:grpSpPr>
          <p:cxnSp>
            <p:nvCxnSpPr>
              <p:cNvPr id="61" name="直接连接符 60"/>
              <p:cNvCxnSpPr/>
              <p:nvPr/>
            </p:nvCxnSpPr>
            <p:spPr>
              <a:xfrm flipV="1">
                <a:off x="10326" y="8687"/>
                <a:ext cx="4695" cy="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1211" y="8597"/>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2160" y="8597"/>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3109" y="8597"/>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4058" y="8587"/>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5007" y="8587"/>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10336" y="5471"/>
                <a:ext cx="39" cy="3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200000">
                <a:off x="10407" y="5438"/>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6200000">
                <a:off x="10407" y="5797"/>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6200000">
                <a:off x="10407" y="6156"/>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200000">
                <a:off x="10407" y="6515"/>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200000">
                <a:off x="10407" y="6874"/>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200000">
                <a:off x="10407" y="7233"/>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200000">
                <a:off x="10407" y="7592"/>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6200000">
                <a:off x="10397" y="7951"/>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6200000">
                <a:off x="10397" y="8310"/>
                <a:ext cx="0" cy="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7305757" y="5589270"/>
              <a:ext cx="253365" cy="245110"/>
            </a:xfrm>
            <a:prstGeom prst="rect">
              <a:avLst/>
            </a:prstGeom>
            <a:noFill/>
          </p:spPr>
          <p:txBody>
            <a:bodyPr wrap="none" rtlCol="0">
              <a:spAutoFit/>
            </a:bodyPr>
            <a:lstStyle/>
            <a:p>
              <a:r>
                <a:rPr lang="en-US" altLang="zh-CN" sz="1000">
                  <a:cs typeface="+mn-ea"/>
                  <a:sym typeface="+mn-lt"/>
                </a:rPr>
                <a:t>0</a:t>
              </a:r>
            </a:p>
          </p:txBody>
        </p:sp>
        <p:sp>
          <p:nvSpPr>
            <p:cNvPr id="27" name="文本框 26"/>
            <p:cNvSpPr txBox="1"/>
            <p:nvPr/>
          </p:nvSpPr>
          <p:spPr>
            <a:xfrm>
              <a:off x="7305757" y="5349875"/>
              <a:ext cx="253365" cy="245110"/>
            </a:xfrm>
            <a:prstGeom prst="rect">
              <a:avLst/>
            </a:prstGeom>
            <a:noFill/>
          </p:spPr>
          <p:txBody>
            <a:bodyPr wrap="none" rtlCol="0">
              <a:spAutoFit/>
            </a:bodyPr>
            <a:lstStyle/>
            <a:p>
              <a:r>
                <a:rPr lang="en-US" altLang="zh-CN" sz="1000">
                  <a:cs typeface="+mn-ea"/>
                  <a:sym typeface="+mn-lt"/>
                </a:rPr>
                <a:t>5</a:t>
              </a:r>
            </a:p>
          </p:txBody>
        </p:sp>
        <p:sp>
          <p:nvSpPr>
            <p:cNvPr id="28" name="文本框 27"/>
            <p:cNvSpPr txBox="1"/>
            <p:nvPr/>
          </p:nvSpPr>
          <p:spPr>
            <a:xfrm>
              <a:off x="7235272" y="5140325"/>
              <a:ext cx="323850" cy="245110"/>
            </a:xfrm>
            <a:prstGeom prst="rect">
              <a:avLst/>
            </a:prstGeom>
            <a:noFill/>
          </p:spPr>
          <p:txBody>
            <a:bodyPr wrap="none" rtlCol="0">
              <a:spAutoFit/>
            </a:bodyPr>
            <a:lstStyle/>
            <a:p>
              <a:r>
                <a:rPr lang="en-US" altLang="zh-CN" sz="1000">
                  <a:cs typeface="+mn-ea"/>
                  <a:sym typeface="+mn-lt"/>
                </a:rPr>
                <a:t>10</a:t>
              </a:r>
            </a:p>
          </p:txBody>
        </p:sp>
        <p:sp>
          <p:nvSpPr>
            <p:cNvPr id="29" name="文本框 28"/>
            <p:cNvSpPr txBox="1"/>
            <p:nvPr/>
          </p:nvSpPr>
          <p:spPr>
            <a:xfrm>
              <a:off x="7235272" y="4912995"/>
              <a:ext cx="323850" cy="245110"/>
            </a:xfrm>
            <a:prstGeom prst="rect">
              <a:avLst/>
            </a:prstGeom>
            <a:noFill/>
          </p:spPr>
          <p:txBody>
            <a:bodyPr wrap="none" rtlCol="0">
              <a:spAutoFit/>
            </a:bodyPr>
            <a:lstStyle/>
            <a:p>
              <a:r>
                <a:rPr lang="en-US" altLang="zh-CN" sz="1000">
                  <a:cs typeface="+mn-ea"/>
                  <a:sym typeface="+mn-lt"/>
                </a:rPr>
                <a:t>15</a:t>
              </a:r>
            </a:p>
          </p:txBody>
        </p:sp>
        <p:sp>
          <p:nvSpPr>
            <p:cNvPr id="30" name="文本框 29"/>
            <p:cNvSpPr txBox="1"/>
            <p:nvPr/>
          </p:nvSpPr>
          <p:spPr>
            <a:xfrm>
              <a:off x="7235272" y="4685665"/>
              <a:ext cx="323850" cy="245110"/>
            </a:xfrm>
            <a:prstGeom prst="rect">
              <a:avLst/>
            </a:prstGeom>
            <a:noFill/>
          </p:spPr>
          <p:txBody>
            <a:bodyPr wrap="none" rtlCol="0">
              <a:spAutoFit/>
            </a:bodyPr>
            <a:lstStyle/>
            <a:p>
              <a:r>
                <a:rPr lang="en-US" altLang="zh-CN" sz="1000">
                  <a:cs typeface="+mn-ea"/>
                  <a:sym typeface="+mn-lt"/>
                </a:rPr>
                <a:t>20</a:t>
              </a:r>
            </a:p>
          </p:txBody>
        </p:sp>
        <p:sp>
          <p:nvSpPr>
            <p:cNvPr id="31" name="文本框 30"/>
            <p:cNvSpPr txBox="1"/>
            <p:nvPr/>
          </p:nvSpPr>
          <p:spPr>
            <a:xfrm>
              <a:off x="7235272" y="4458335"/>
              <a:ext cx="323850" cy="245110"/>
            </a:xfrm>
            <a:prstGeom prst="rect">
              <a:avLst/>
            </a:prstGeom>
            <a:noFill/>
          </p:spPr>
          <p:txBody>
            <a:bodyPr wrap="none" rtlCol="0">
              <a:spAutoFit/>
            </a:bodyPr>
            <a:lstStyle/>
            <a:p>
              <a:r>
                <a:rPr lang="en-US" altLang="zh-CN" sz="1000">
                  <a:cs typeface="+mn-ea"/>
                  <a:sym typeface="+mn-lt"/>
                </a:rPr>
                <a:t>25</a:t>
              </a:r>
            </a:p>
          </p:txBody>
        </p:sp>
        <p:sp>
          <p:nvSpPr>
            <p:cNvPr id="32" name="文本框 31"/>
            <p:cNvSpPr txBox="1"/>
            <p:nvPr/>
          </p:nvSpPr>
          <p:spPr>
            <a:xfrm>
              <a:off x="7235272" y="4231005"/>
              <a:ext cx="323850" cy="245110"/>
            </a:xfrm>
            <a:prstGeom prst="rect">
              <a:avLst/>
            </a:prstGeom>
            <a:noFill/>
          </p:spPr>
          <p:txBody>
            <a:bodyPr wrap="none" rtlCol="0">
              <a:spAutoFit/>
            </a:bodyPr>
            <a:lstStyle/>
            <a:p>
              <a:r>
                <a:rPr lang="en-US" altLang="zh-CN" sz="1000">
                  <a:cs typeface="+mn-ea"/>
                  <a:sym typeface="+mn-lt"/>
                </a:rPr>
                <a:t>30</a:t>
              </a:r>
            </a:p>
          </p:txBody>
        </p:sp>
        <p:sp>
          <p:nvSpPr>
            <p:cNvPr id="33" name="文本框 32"/>
            <p:cNvSpPr txBox="1"/>
            <p:nvPr/>
          </p:nvSpPr>
          <p:spPr>
            <a:xfrm>
              <a:off x="7235272" y="4003675"/>
              <a:ext cx="323850" cy="245110"/>
            </a:xfrm>
            <a:prstGeom prst="rect">
              <a:avLst/>
            </a:prstGeom>
            <a:noFill/>
          </p:spPr>
          <p:txBody>
            <a:bodyPr wrap="none" rtlCol="0">
              <a:spAutoFit/>
            </a:bodyPr>
            <a:lstStyle/>
            <a:p>
              <a:r>
                <a:rPr lang="en-US" altLang="zh-CN" sz="1000">
                  <a:cs typeface="+mn-ea"/>
                  <a:sym typeface="+mn-lt"/>
                </a:rPr>
                <a:t>35</a:t>
              </a:r>
            </a:p>
          </p:txBody>
        </p:sp>
        <p:sp>
          <p:nvSpPr>
            <p:cNvPr id="34" name="文本框 33"/>
            <p:cNvSpPr txBox="1"/>
            <p:nvPr/>
          </p:nvSpPr>
          <p:spPr>
            <a:xfrm>
              <a:off x="7235272" y="3776345"/>
              <a:ext cx="323850" cy="245110"/>
            </a:xfrm>
            <a:prstGeom prst="rect">
              <a:avLst/>
            </a:prstGeom>
            <a:noFill/>
          </p:spPr>
          <p:txBody>
            <a:bodyPr wrap="none" rtlCol="0">
              <a:spAutoFit/>
            </a:bodyPr>
            <a:lstStyle/>
            <a:p>
              <a:r>
                <a:rPr lang="en-US" altLang="zh-CN" sz="1000">
                  <a:cs typeface="+mn-ea"/>
                  <a:sym typeface="+mn-lt"/>
                </a:rPr>
                <a:t>40</a:t>
              </a:r>
            </a:p>
          </p:txBody>
        </p:sp>
        <p:sp>
          <p:nvSpPr>
            <p:cNvPr id="35" name="文本框 34"/>
            <p:cNvSpPr txBox="1"/>
            <p:nvPr/>
          </p:nvSpPr>
          <p:spPr>
            <a:xfrm>
              <a:off x="7235272" y="3549015"/>
              <a:ext cx="323850" cy="245110"/>
            </a:xfrm>
            <a:prstGeom prst="rect">
              <a:avLst/>
            </a:prstGeom>
            <a:noFill/>
          </p:spPr>
          <p:txBody>
            <a:bodyPr wrap="none" rtlCol="0">
              <a:spAutoFit/>
            </a:bodyPr>
            <a:lstStyle/>
            <a:p>
              <a:r>
                <a:rPr lang="en-US" altLang="zh-CN" sz="1000">
                  <a:cs typeface="+mn-ea"/>
                  <a:sym typeface="+mn-lt"/>
                </a:rPr>
                <a:t>45</a:t>
              </a:r>
            </a:p>
          </p:txBody>
        </p:sp>
        <p:sp>
          <p:nvSpPr>
            <p:cNvPr id="36" name="矩形 35"/>
            <p:cNvSpPr/>
            <p:nvPr/>
          </p:nvSpPr>
          <p:spPr>
            <a:xfrm>
              <a:off x="7830267" y="4664710"/>
              <a:ext cx="102870" cy="1033780"/>
            </a:xfrm>
            <a:prstGeom prst="rect">
              <a:avLst/>
            </a:prstGeom>
            <a:solidFill>
              <a:schemeClr val="accent6">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文本框 44"/>
            <p:cNvSpPr txBox="1"/>
            <p:nvPr/>
          </p:nvSpPr>
          <p:spPr>
            <a:xfrm>
              <a:off x="9890207" y="5723255"/>
              <a:ext cx="538480" cy="306705"/>
            </a:xfrm>
            <a:prstGeom prst="rect">
              <a:avLst/>
            </a:prstGeom>
            <a:noFill/>
          </p:spPr>
          <p:txBody>
            <a:bodyPr wrap="none" rtlCol="0">
              <a:spAutoFit/>
            </a:bodyPr>
            <a:lstStyle/>
            <a:p>
              <a:r>
                <a:rPr lang="zh-CN" altLang="en-US" sz="1400">
                  <a:cs typeface="+mn-ea"/>
                  <a:sym typeface="+mn-lt"/>
                </a:rPr>
                <a:t>上海</a:t>
              </a:r>
            </a:p>
          </p:txBody>
        </p:sp>
        <p:sp>
          <p:nvSpPr>
            <p:cNvPr id="46" name="文本框 45"/>
            <p:cNvSpPr txBox="1"/>
            <p:nvPr/>
          </p:nvSpPr>
          <p:spPr>
            <a:xfrm>
              <a:off x="9297752" y="5723255"/>
              <a:ext cx="538480" cy="306705"/>
            </a:xfrm>
            <a:prstGeom prst="rect">
              <a:avLst/>
            </a:prstGeom>
            <a:noFill/>
          </p:spPr>
          <p:txBody>
            <a:bodyPr wrap="none" rtlCol="0">
              <a:spAutoFit/>
            </a:bodyPr>
            <a:lstStyle/>
            <a:p>
              <a:r>
                <a:rPr lang="zh-CN" altLang="en-US" sz="1400">
                  <a:cs typeface="+mn-ea"/>
                  <a:sym typeface="+mn-lt"/>
                </a:rPr>
                <a:t>长沙</a:t>
              </a:r>
            </a:p>
          </p:txBody>
        </p:sp>
        <p:sp>
          <p:nvSpPr>
            <p:cNvPr id="47" name="文本框 46"/>
            <p:cNvSpPr txBox="1"/>
            <p:nvPr/>
          </p:nvSpPr>
          <p:spPr>
            <a:xfrm>
              <a:off x="8112842" y="5723255"/>
              <a:ext cx="538480" cy="306705"/>
            </a:xfrm>
            <a:prstGeom prst="rect">
              <a:avLst/>
            </a:prstGeom>
            <a:noFill/>
          </p:spPr>
          <p:txBody>
            <a:bodyPr wrap="none" rtlCol="0">
              <a:spAutoFit/>
            </a:bodyPr>
            <a:lstStyle/>
            <a:p>
              <a:r>
                <a:rPr lang="zh-CN" altLang="en-US" sz="1400">
                  <a:cs typeface="+mn-ea"/>
                  <a:sym typeface="+mn-lt"/>
                </a:rPr>
                <a:t>重庆</a:t>
              </a:r>
            </a:p>
          </p:txBody>
        </p:sp>
        <p:sp>
          <p:nvSpPr>
            <p:cNvPr id="48" name="文本框 47"/>
            <p:cNvSpPr txBox="1"/>
            <p:nvPr/>
          </p:nvSpPr>
          <p:spPr>
            <a:xfrm>
              <a:off x="7520387" y="5723255"/>
              <a:ext cx="538480" cy="306705"/>
            </a:xfrm>
            <a:prstGeom prst="rect">
              <a:avLst/>
            </a:prstGeom>
            <a:noFill/>
          </p:spPr>
          <p:txBody>
            <a:bodyPr wrap="none" rtlCol="0">
              <a:spAutoFit/>
            </a:bodyPr>
            <a:lstStyle/>
            <a:p>
              <a:r>
                <a:rPr lang="zh-CN" altLang="en-US" sz="1400">
                  <a:cs typeface="+mn-ea"/>
                  <a:sym typeface="+mn-lt"/>
                </a:rPr>
                <a:t>贵阳</a:t>
              </a:r>
            </a:p>
          </p:txBody>
        </p:sp>
        <p:sp>
          <p:nvSpPr>
            <p:cNvPr id="49" name="文本框 48"/>
            <p:cNvSpPr txBox="1"/>
            <p:nvPr/>
          </p:nvSpPr>
          <p:spPr>
            <a:xfrm>
              <a:off x="8705297" y="5723255"/>
              <a:ext cx="538480" cy="306705"/>
            </a:xfrm>
            <a:prstGeom prst="rect">
              <a:avLst/>
            </a:prstGeom>
            <a:noFill/>
          </p:spPr>
          <p:txBody>
            <a:bodyPr wrap="none" rtlCol="0">
              <a:spAutoFit/>
            </a:bodyPr>
            <a:lstStyle/>
            <a:p>
              <a:r>
                <a:rPr lang="zh-CN" altLang="en-US" sz="1400">
                  <a:cs typeface="+mn-ea"/>
                  <a:sym typeface="+mn-lt"/>
                </a:rPr>
                <a:t>武汉</a:t>
              </a:r>
            </a:p>
          </p:txBody>
        </p:sp>
        <p:sp>
          <p:nvSpPr>
            <p:cNvPr id="50" name="文本框 49"/>
            <p:cNvSpPr txBox="1"/>
            <p:nvPr/>
          </p:nvSpPr>
          <p:spPr>
            <a:xfrm>
              <a:off x="6754577" y="3364865"/>
              <a:ext cx="765810" cy="306705"/>
            </a:xfrm>
            <a:prstGeom prst="rect">
              <a:avLst/>
            </a:prstGeom>
            <a:noFill/>
          </p:spPr>
          <p:txBody>
            <a:bodyPr wrap="none" rtlCol="0">
              <a:spAutoFit/>
            </a:bodyPr>
            <a:lstStyle/>
            <a:p>
              <a:r>
                <a:rPr lang="zh-CN" altLang="en-US" sz="1400">
                  <a:cs typeface="+mn-ea"/>
                  <a:sym typeface="+mn-lt"/>
                </a:rPr>
                <a:t>温度</a:t>
              </a:r>
              <a:r>
                <a:rPr lang="en-US" altLang="zh-CN" sz="1400">
                  <a:cs typeface="+mn-ea"/>
                  <a:sym typeface="+mn-lt"/>
                </a:rPr>
                <a:t>/</a:t>
              </a:r>
              <a:r>
                <a:rPr lang="zh-CN" altLang="en-US" sz="1400">
                  <a:cs typeface="+mn-ea"/>
                  <a:sym typeface="+mn-lt"/>
                </a:rPr>
                <a:t>℃</a:t>
              </a:r>
            </a:p>
          </p:txBody>
        </p:sp>
        <p:sp>
          <p:nvSpPr>
            <p:cNvPr id="51" name="文本框 50"/>
            <p:cNvSpPr txBox="1"/>
            <p:nvPr/>
          </p:nvSpPr>
          <p:spPr>
            <a:xfrm>
              <a:off x="7438472" y="3234690"/>
              <a:ext cx="405130" cy="229870"/>
            </a:xfrm>
            <a:prstGeom prst="rect">
              <a:avLst/>
            </a:prstGeom>
            <a:noFill/>
          </p:spPr>
          <p:txBody>
            <a:bodyPr wrap="none" rtlCol="0">
              <a:spAutoFit/>
            </a:bodyPr>
            <a:lstStyle/>
            <a:p>
              <a:r>
                <a:rPr lang="en-US" sz="900">
                  <a:cs typeface="+mn-ea"/>
                  <a:sym typeface="+mn-lt"/>
                </a:rPr>
                <a:t>23.9</a:t>
              </a:r>
            </a:p>
          </p:txBody>
        </p:sp>
        <p:sp>
          <p:nvSpPr>
            <p:cNvPr id="52" name="文本框 51"/>
            <p:cNvSpPr txBox="1"/>
            <p:nvPr/>
          </p:nvSpPr>
          <p:spPr>
            <a:xfrm>
              <a:off x="7695647" y="3234690"/>
              <a:ext cx="405130" cy="229870"/>
            </a:xfrm>
            <a:prstGeom prst="rect">
              <a:avLst/>
            </a:prstGeom>
            <a:noFill/>
          </p:spPr>
          <p:txBody>
            <a:bodyPr wrap="none" rtlCol="0">
              <a:spAutoFit/>
            </a:bodyPr>
            <a:lstStyle/>
            <a:p>
              <a:r>
                <a:rPr lang="en-US" sz="900">
                  <a:cs typeface="+mn-ea"/>
                  <a:sym typeface="+mn-lt"/>
                </a:rPr>
                <a:t>23.6</a:t>
              </a:r>
            </a:p>
          </p:txBody>
        </p:sp>
        <p:sp>
          <p:nvSpPr>
            <p:cNvPr id="53" name="文本框 52"/>
            <p:cNvSpPr txBox="1"/>
            <p:nvPr/>
          </p:nvSpPr>
          <p:spPr>
            <a:xfrm>
              <a:off x="8002987" y="3234690"/>
              <a:ext cx="405130" cy="229870"/>
            </a:xfrm>
            <a:prstGeom prst="rect">
              <a:avLst/>
            </a:prstGeom>
            <a:noFill/>
          </p:spPr>
          <p:txBody>
            <a:bodyPr wrap="none" rtlCol="0">
              <a:spAutoFit/>
            </a:bodyPr>
            <a:lstStyle/>
            <a:p>
              <a:r>
                <a:rPr lang="en-US" sz="900">
                  <a:cs typeface="+mn-ea"/>
                  <a:sym typeface="+mn-lt"/>
                </a:rPr>
                <a:t>28.1</a:t>
              </a:r>
            </a:p>
          </p:txBody>
        </p:sp>
        <p:sp>
          <p:nvSpPr>
            <p:cNvPr id="54" name="文本框 53"/>
            <p:cNvSpPr txBox="1"/>
            <p:nvPr/>
          </p:nvSpPr>
          <p:spPr>
            <a:xfrm>
              <a:off x="8260162" y="3234690"/>
              <a:ext cx="405130" cy="229870"/>
            </a:xfrm>
            <a:prstGeom prst="rect">
              <a:avLst/>
            </a:prstGeom>
            <a:noFill/>
          </p:spPr>
          <p:txBody>
            <a:bodyPr wrap="none" rtlCol="0">
              <a:spAutoFit/>
            </a:bodyPr>
            <a:lstStyle/>
            <a:p>
              <a:r>
                <a:rPr lang="en-US" sz="900">
                  <a:cs typeface="+mn-ea"/>
                  <a:sym typeface="+mn-lt"/>
                </a:rPr>
                <a:t>28.4</a:t>
              </a:r>
            </a:p>
          </p:txBody>
        </p:sp>
        <p:sp>
          <p:nvSpPr>
            <p:cNvPr id="55" name="文本框 54"/>
            <p:cNvSpPr txBox="1"/>
            <p:nvPr/>
          </p:nvSpPr>
          <p:spPr>
            <a:xfrm>
              <a:off x="8635447" y="3234690"/>
              <a:ext cx="405130" cy="229870"/>
            </a:xfrm>
            <a:prstGeom prst="rect">
              <a:avLst/>
            </a:prstGeom>
            <a:noFill/>
          </p:spPr>
          <p:txBody>
            <a:bodyPr wrap="none" rtlCol="0">
              <a:spAutoFit/>
            </a:bodyPr>
            <a:lstStyle/>
            <a:p>
              <a:r>
                <a:rPr lang="en-US" sz="900">
                  <a:cs typeface="+mn-ea"/>
                  <a:sym typeface="+mn-lt"/>
                </a:rPr>
                <a:t>28.7</a:t>
              </a:r>
            </a:p>
          </p:txBody>
        </p:sp>
        <p:sp>
          <p:nvSpPr>
            <p:cNvPr id="56" name="文本框 55"/>
            <p:cNvSpPr txBox="1"/>
            <p:nvPr/>
          </p:nvSpPr>
          <p:spPr>
            <a:xfrm>
              <a:off x="8892622" y="3234690"/>
              <a:ext cx="405130" cy="229870"/>
            </a:xfrm>
            <a:prstGeom prst="rect">
              <a:avLst/>
            </a:prstGeom>
            <a:noFill/>
          </p:spPr>
          <p:txBody>
            <a:bodyPr wrap="none" rtlCol="0">
              <a:spAutoFit/>
            </a:bodyPr>
            <a:lstStyle/>
            <a:p>
              <a:r>
                <a:rPr lang="en-US" sz="900">
                  <a:cs typeface="+mn-ea"/>
                  <a:sym typeface="+mn-lt"/>
                </a:rPr>
                <a:t>28.2</a:t>
              </a:r>
            </a:p>
          </p:txBody>
        </p:sp>
        <p:sp>
          <p:nvSpPr>
            <p:cNvPr id="57" name="文本框 56"/>
            <p:cNvSpPr txBox="1"/>
            <p:nvPr/>
          </p:nvSpPr>
          <p:spPr>
            <a:xfrm>
              <a:off x="9227902" y="3234690"/>
              <a:ext cx="405130" cy="229870"/>
            </a:xfrm>
            <a:prstGeom prst="rect">
              <a:avLst/>
            </a:prstGeom>
            <a:noFill/>
          </p:spPr>
          <p:txBody>
            <a:bodyPr wrap="none" rtlCol="0">
              <a:spAutoFit/>
            </a:bodyPr>
            <a:lstStyle/>
            <a:p>
              <a:r>
                <a:rPr lang="en-US" sz="900">
                  <a:cs typeface="+mn-ea"/>
                  <a:sym typeface="+mn-lt"/>
                </a:rPr>
                <a:t>28.6</a:t>
              </a:r>
            </a:p>
          </p:txBody>
        </p:sp>
        <p:sp>
          <p:nvSpPr>
            <p:cNvPr id="58" name="文本框 57"/>
            <p:cNvSpPr txBox="1"/>
            <p:nvPr/>
          </p:nvSpPr>
          <p:spPr>
            <a:xfrm>
              <a:off x="9485077" y="3234690"/>
              <a:ext cx="405130" cy="229870"/>
            </a:xfrm>
            <a:prstGeom prst="rect">
              <a:avLst/>
            </a:prstGeom>
            <a:noFill/>
          </p:spPr>
          <p:txBody>
            <a:bodyPr wrap="none" rtlCol="0">
              <a:spAutoFit/>
            </a:bodyPr>
            <a:lstStyle/>
            <a:p>
              <a:r>
                <a:rPr lang="en-US" sz="900">
                  <a:cs typeface="+mn-ea"/>
                  <a:sym typeface="+mn-lt"/>
                </a:rPr>
                <a:t>28.1</a:t>
              </a:r>
            </a:p>
          </p:txBody>
        </p:sp>
        <p:sp>
          <p:nvSpPr>
            <p:cNvPr id="59" name="文本框 58"/>
            <p:cNvSpPr txBox="1"/>
            <p:nvPr/>
          </p:nvSpPr>
          <p:spPr>
            <a:xfrm>
              <a:off x="9836232" y="3234690"/>
              <a:ext cx="405130" cy="229870"/>
            </a:xfrm>
            <a:prstGeom prst="rect">
              <a:avLst/>
            </a:prstGeom>
            <a:noFill/>
          </p:spPr>
          <p:txBody>
            <a:bodyPr wrap="none" rtlCol="0">
              <a:spAutoFit/>
            </a:bodyPr>
            <a:lstStyle/>
            <a:p>
              <a:r>
                <a:rPr lang="en-US" sz="900">
                  <a:cs typeface="+mn-ea"/>
                  <a:sym typeface="+mn-lt"/>
                </a:rPr>
                <a:t>28.0</a:t>
              </a:r>
            </a:p>
          </p:txBody>
        </p:sp>
        <p:sp>
          <p:nvSpPr>
            <p:cNvPr id="60" name="文本框 59"/>
            <p:cNvSpPr txBox="1"/>
            <p:nvPr/>
          </p:nvSpPr>
          <p:spPr>
            <a:xfrm>
              <a:off x="10093407" y="3234690"/>
              <a:ext cx="405130" cy="229870"/>
            </a:xfrm>
            <a:prstGeom prst="rect">
              <a:avLst/>
            </a:prstGeom>
            <a:noFill/>
          </p:spPr>
          <p:txBody>
            <a:bodyPr wrap="none" rtlCol="0">
              <a:spAutoFit/>
            </a:bodyPr>
            <a:lstStyle/>
            <a:p>
              <a:r>
                <a:rPr lang="en-US" sz="900">
                  <a:cs typeface="+mn-ea"/>
                  <a:sym typeface="+mn-lt"/>
                </a:rPr>
                <a:t>27.8</a:t>
              </a:r>
            </a:p>
          </p:txBody>
        </p:sp>
        <p:sp>
          <p:nvSpPr>
            <p:cNvPr id="78" name="矩形 77"/>
            <p:cNvSpPr/>
            <p:nvPr/>
          </p:nvSpPr>
          <p:spPr>
            <a:xfrm>
              <a:off x="10657287" y="4069715"/>
              <a:ext cx="316230" cy="153035"/>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矩形 78"/>
            <p:cNvSpPr/>
            <p:nvPr/>
          </p:nvSpPr>
          <p:spPr>
            <a:xfrm>
              <a:off x="10657287" y="4458335"/>
              <a:ext cx="316230" cy="153035"/>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文本框 80"/>
            <p:cNvSpPr txBox="1"/>
            <p:nvPr/>
          </p:nvSpPr>
          <p:spPr>
            <a:xfrm>
              <a:off x="10973517" y="3984625"/>
              <a:ext cx="459740" cy="306705"/>
            </a:xfrm>
            <a:prstGeom prst="rect">
              <a:avLst/>
            </a:prstGeom>
            <a:noFill/>
          </p:spPr>
          <p:txBody>
            <a:bodyPr wrap="none" rtlCol="0">
              <a:spAutoFit/>
            </a:bodyPr>
            <a:lstStyle/>
            <a:p>
              <a:r>
                <a:rPr lang="en-US" sz="1400" dirty="0">
                  <a:cs typeface="+mn-ea"/>
                  <a:sym typeface="+mn-lt"/>
                </a:rPr>
                <a:t>7</a:t>
              </a:r>
              <a:r>
                <a:rPr lang="zh-CN" sz="1400" dirty="0">
                  <a:cs typeface="+mn-ea"/>
                  <a:sym typeface="+mn-lt"/>
                </a:rPr>
                <a:t>月</a:t>
              </a:r>
            </a:p>
          </p:txBody>
        </p:sp>
        <p:sp>
          <p:nvSpPr>
            <p:cNvPr id="82" name="文本框 81"/>
            <p:cNvSpPr txBox="1"/>
            <p:nvPr/>
          </p:nvSpPr>
          <p:spPr>
            <a:xfrm>
              <a:off x="10973517" y="4384675"/>
              <a:ext cx="459740" cy="306705"/>
            </a:xfrm>
            <a:prstGeom prst="rect">
              <a:avLst/>
            </a:prstGeom>
            <a:noFill/>
          </p:spPr>
          <p:txBody>
            <a:bodyPr wrap="none" rtlCol="0">
              <a:spAutoFit/>
            </a:bodyPr>
            <a:lstStyle/>
            <a:p>
              <a:r>
                <a:rPr lang="en-US" sz="1400">
                  <a:cs typeface="+mn-ea"/>
                  <a:sym typeface="+mn-lt"/>
                </a:rPr>
                <a:t>8</a:t>
              </a:r>
              <a:r>
                <a:rPr lang="zh-CN" sz="1400">
                  <a:cs typeface="+mn-ea"/>
                  <a:sym typeface="+mn-lt"/>
                </a:rPr>
                <a:t>月</a:t>
              </a:r>
            </a:p>
          </p:txBody>
        </p:sp>
        <p:grpSp>
          <p:nvGrpSpPr>
            <p:cNvPr id="83"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7633100" y="3598217"/>
              <a:ext cx="125730" cy="2105988"/>
              <a:chOff x="6029325" y="2076450"/>
              <a:chExt cx="133350" cy="2233614"/>
            </a:xfrm>
          </p:grpSpPr>
          <p:sp>
            <p:nvSpPr>
              <p:cNvPr id="84"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85" name="ValueShape"/>
              <p:cNvSpPr/>
              <p:nvPr/>
            </p:nvSpPr>
            <p:spPr bwMode="auto">
              <a:xfrm>
                <a:off x="6029325" y="3193257"/>
                <a:ext cx="133350" cy="1116807"/>
              </a:xfrm>
              <a:prstGeom prst="roundRect">
                <a:avLst>
                  <a:gd name="adj" fmla="val 50000"/>
                </a:avLst>
              </a:prstGeom>
              <a:solidFill>
                <a:schemeClr val="accent2">
                  <a:lumMod val="10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nvGrpSpPr>
            <p:cNvPr id="90"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7821377" y="3598217"/>
              <a:ext cx="125730" cy="2105988"/>
              <a:chOff x="6029325" y="2076450"/>
              <a:chExt cx="133350" cy="2233614"/>
            </a:xfrm>
          </p:grpSpPr>
          <p:sp>
            <p:nvSpPr>
              <p:cNvPr id="91"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92" name="ValueShape"/>
              <p:cNvSpPr/>
              <p:nvPr/>
            </p:nvSpPr>
            <p:spPr bwMode="auto">
              <a:xfrm>
                <a:off x="6029325" y="3193257"/>
                <a:ext cx="133350" cy="1116807"/>
              </a:xfrm>
              <a:prstGeom prst="roundRect">
                <a:avLst>
                  <a:gd name="adj" fmla="val 50000"/>
                </a:avLst>
              </a:prstGeom>
              <a:solidFill>
                <a:schemeClr val="accent5">
                  <a:lumMod val="5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nvGrpSpPr>
            <p:cNvPr id="93"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8209710" y="3598217"/>
              <a:ext cx="137238" cy="2105988"/>
              <a:chOff x="6029317" y="2076450"/>
              <a:chExt cx="145555" cy="2233614"/>
            </a:xfrm>
          </p:grpSpPr>
          <p:sp>
            <p:nvSpPr>
              <p:cNvPr id="94"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95" name="ValueShape"/>
              <p:cNvSpPr/>
              <p:nvPr/>
            </p:nvSpPr>
            <p:spPr bwMode="auto">
              <a:xfrm>
                <a:off x="6029317" y="3007550"/>
                <a:ext cx="145555" cy="1302514"/>
              </a:xfrm>
              <a:prstGeom prst="roundRect">
                <a:avLst>
                  <a:gd name="adj" fmla="val 50000"/>
                </a:avLst>
              </a:prstGeom>
              <a:solidFill>
                <a:schemeClr val="accent2">
                  <a:lumMod val="10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nvGrpSpPr>
            <p:cNvPr id="99"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8807979" y="3598217"/>
              <a:ext cx="125738" cy="2105989"/>
              <a:chOff x="6029317" y="2076450"/>
              <a:chExt cx="133358" cy="2233615"/>
            </a:xfrm>
          </p:grpSpPr>
          <p:sp>
            <p:nvSpPr>
              <p:cNvPr id="100"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101" name="ValueShape"/>
              <p:cNvSpPr/>
              <p:nvPr/>
            </p:nvSpPr>
            <p:spPr bwMode="auto">
              <a:xfrm>
                <a:off x="6029317" y="2879252"/>
                <a:ext cx="129316" cy="1430813"/>
              </a:xfrm>
              <a:prstGeom prst="roundRect">
                <a:avLst>
                  <a:gd name="adj" fmla="val 50000"/>
                </a:avLst>
              </a:prstGeom>
              <a:solidFill>
                <a:schemeClr val="accent2">
                  <a:lumMod val="10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nvGrpSpPr>
            <p:cNvPr id="102"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8980839" y="3598217"/>
              <a:ext cx="139963" cy="2105988"/>
              <a:chOff x="6029324" y="2076450"/>
              <a:chExt cx="148445" cy="2233614"/>
            </a:xfrm>
          </p:grpSpPr>
          <p:sp>
            <p:nvSpPr>
              <p:cNvPr id="103"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104" name="ValueShape"/>
              <p:cNvSpPr/>
              <p:nvPr/>
            </p:nvSpPr>
            <p:spPr bwMode="auto">
              <a:xfrm>
                <a:off x="6029324" y="2959059"/>
                <a:ext cx="148445" cy="1351005"/>
              </a:xfrm>
              <a:prstGeom prst="roundRect">
                <a:avLst>
                  <a:gd name="adj" fmla="val 50000"/>
                </a:avLst>
              </a:prstGeom>
              <a:solidFill>
                <a:schemeClr val="accent5">
                  <a:lumMod val="5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nvGrpSpPr>
            <p:cNvPr id="105"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9396991" y="3598217"/>
              <a:ext cx="135529" cy="2105989"/>
              <a:chOff x="6029317" y="2076450"/>
              <a:chExt cx="143742" cy="2233615"/>
            </a:xfrm>
          </p:grpSpPr>
          <p:sp>
            <p:nvSpPr>
              <p:cNvPr id="106"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107" name="ValueShape"/>
              <p:cNvSpPr/>
              <p:nvPr/>
            </p:nvSpPr>
            <p:spPr bwMode="auto">
              <a:xfrm>
                <a:off x="6029317" y="2905854"/>
                <a:ext cx="143742" cy="1404211"/>
              </a:xfrm>
              <a:prstGeom prst="roundRect">
                <a:avLst>
                  <a:gd name="adj" fmla="val 50000"/>
                </a:avLst>
              </a:prstGeom>
              <a:solidFill>
                <a:schemeClr val="accent2">
                  <a:lumMod val="10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nvGrpSpPr>
            <p:cNvPr id="108"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9569820" y="3598217"/>
              <a:ext cx="125732" cy="2105988"/>
              <a:chOff x="6029325" y="2076450"/>
              <a:chExt cx="133352" cy="2233614"/>
            </a:xfrm>
          </p:grpSpPr>
          <p:sp>
            <p:nvSpPr>
              <p:cNvPr id="109"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110" name="ValueShape"/>
              <p:cNvSpPr/>
              <p:nvPr/>
            </p:nvSpPr>
            <p:spPr bwMode="auto">
              <a:xfrm>
                <a:off x="6029325" y="2952324"/>
                <a:ext cx="133352" cy="1357740"/>
              </a:xfrm>
              <a:prstGeom prst="roundRect">
                <a:avLst>
                  <a:gd name="adj" fmla="val 50000"/>
                </a:avLst>
              </a:prstGeom>
              <a:solidFill>
                <a:schemeClr val="accent5">
                  <a:lumMod val="5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nvGrpSpPr>
            <p:cNvPr id="111"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10007584" y="3598217"/>
              <a:ext cx="125738" cy="2105988"/>
              <a:chOff x="6029317" y="2076450"/>
              <a:chExt cx="133358" cy="2233614"/>
            </a:xfrm>
          </p:grpSpPr>
          <p:sp>
            <p:nvSpPr>
              <p:cNvPr id="112"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113" name="ValueShape"/>
              <p:cNvSpPr/>
              <p:nvPr/>
            </p:nvSpPr>
            <p:spPr bwMode="auto">
              <a:xfrm>
                <a:off x="6029317" y="2959058"/>
                <a:ext cx="133357" cy="1351006"/>
              </a:xfrm>
              <a:prstGeom prst="roundRect">
                <a:avLst>
                  <a:gd name="adj" fmla="val 50000"/>
                </a:avLst>
              </a:prstGeom>
              <a:solidFill>
                <a:schemeClr val="accent2">
                  <a:lumMod val="10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nvGrpSpPr>
            <p:cNvPr id="114" name="aea732fb-fde9-454b-9bc6-cfb4d84b9c2a" descr="3wUAAB+LCAAAAAAABADFUsFO20AQ/Zct3KLKIFFa3xJQIKooqInoocphsSfx0PVutB6jlMj/zqztdezEBDghX+yZ9zzvvZmNOKL/KxChmKbS0iXKpZXphCAVAzGJRahzpQZihDpGvbyyJl9lIvy7aWjtzh+k5F6qHBxXI6FU1We4h/ewG9SY5mkNC74GXJLrVukkqIoYxwrasIkmsE/NhBNXK9+nZHnA2NhUEg/cBMWxqFsiPGNu4cgxrPlHAzGrZHk9tTwXQK9P13A270xGaPSWcSc5N2BJPWZ3SFsoywJLGEk1VLjUKWineGSIjMv/2lh8Npq6bfYHFCXc/wmwqgOc4jMPXEiVgY8hkSv4xYO8u7LArN+gJOFTB9CpiaJx1WBcGDuo9hwxb5LcJsM+WXEn4GLwajgzWNPH4nSMdpZ9i3/NSimnHLlVXivokz3vEd6c/IVRxr598h62179dLDCCWQIpeMwMNQ11zJpjf+8ji8uENGRZXbh9eISIWrTwm0PlWcL//DIeB8H3yx/nwtsLir679wPfe/c7+PesqaS098R+M6BhFHHMtfLKUFnf8+nlH9pk5yJHMvrXWquX3NlrVTxwjp9m9PQjJ3vI25yfF04ZKZzfBQAA"/>
            <p:cNvGrpSpPr>
              <a:grpSpLocks noChangeAspect="1"/>
            </p:cNvGrpSpPr>
            <p:nvPr/>
          </p:nvGrpSpPr>
          <p:grpSpPr>
            <a:xfrm>
              <a:off x="10180422" y="3598217"/>
              <a:ext cx="125730" cy="2105988"/>
              <a:chOff x="6029325" y="2076450"/>
              <a:chExt cx="133350" cy="2233614"/>
            </a:xfrm>
          </p:grpSpPr>
          <p:sp>
            <p:nvSpPr>
              <p:cNvPr id="115" name="RelativeShape"/>
              <p:cNvSpPr/>
              <p:nvPr/>
            </p:nvSpPr>
            <p:spPr bwMode="auto">
              <a:xfrm>
                <a:off x="6029325" y="2076450"/>
                <a:ext cx="133350" cy="2233613"/>
              </a:xfrm>
              <a:prstGeom prst="roundRect">
                <a:avLst>
                  <a:gd name="adj" fmla="val 50000"/>
                </a:avLst>
              </a:prstGeom>
              <a:solidFill>
                <a:srgbClr val="D8D8D8"/>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sp>
            <p:nvSpPr>
              <p:cNvPr id="116" name="ValueShape"/>
              <p:cNvSpPr/>
              <p:nvPr/>
            </p:nvSpPr>
            <p:spPr bwMode="auto">
              <a:xfrm>
                <a:off x="6029325" y="2988692"/>
                <a:ext cx="132362" cy="1321372"/>
              </a:xfrm>
              <a:prstGeom prst="roundRect">
                <a:avLst>
                  <a:gd name="adj" fmla="val 50000"/>
                </a:avLst>
              </a:prstGeom>
              <a:solidFill>
                <a:schemeClr val="accent5">
                  <a:lumMod val="50000"/>
                </a:schemeClr>
              </a:solidFill>
              <a:ln>
                <a:noFill/>
              </a:ln>
            </p:spPr>
            <p:txBody>
              <a:bodyPr vert="horz" wrap="square" lIns="91440" tIns="45720" rIns="91440" bIns="45720" numCol="1" rtlCol="0" anchor="t" anchorCtr="0" compatLnSpc="1"/>
              <a:lstStyle/>
              <a:p>
                <a:pPr algn="l"/>
                <a:endParaRPr lang="zh-CN" altLang="en-US" sz="1200">
                  <a:cs typeface="+mn-ea"/>
                  <a:sym typeface="+mn-lt"/>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2"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1"/>
      <p:bldP spid="77"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2884626"/>
            <a:ext cx="12190194" cy="3973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660399" y="1048742"/>
            <a:ext cx="10858501" cy="1754326"/>
          </a:xfrm>
          <a:prstGeom prst="rect">
            <a:avLst/>
          </a:prstGeom>
          <a:noFill/>
        </p:spPr>
        <p:txBody>
          <a:bodyPr wrap="square" rtlCol="0">
            <a:spAutoFit/>
          </a:bodyPr>
          <a:lstStyle>
            <a:defPPr>
              <a:defRPr lang="zh-CN"/>
            </a:defPPr>
            <a:lvl1pPr algn="just">
              <a:lnSpc>
                <a:spcPct val="150000"/>
              </a:lnSpc>
              <a:defRPr sz="2400">
                <a:solidFill>
                  <a:schemeClr val="tx1">
                    <a:lumMod val="75000"/>
                    <a:lumOff val="25000"/>
                  </a:schemeClr>
                </a:solidFill>
                <a:latin typeface="思源黑体 CN Heavy" pitchFamily="34" charset="-122"/>
                <a:ea typeface="思源黑体 CN Heavy" pitchFamily="34" charset="-122"/>
              </a:defRPr>
            </a:lvl1pPr>
          </a:lstStyle>
          <a:p>
            <a:r>
              <a:rPr lang="zh-CN" altLang="en-US" dirty="0">
                <a:latin typeface="+mn-lt"/>
                <a:ea typeface="+mn-ea"/>
                <a:cs typeface="+mn-ea"/>
                <a:sym typeface="+mn-lt"/>
              </a:rPr>
              <a:t>（</a:t>
            </a:r>
            <a:r>
              <a:rPr lang="en-US" altLang="zh-CN" dirty="0">
                <a:latin typeface="+mn-lt"/>
                <a:ea typeface="+mn-ea"/>
                <a:cs typeface="+mn-ea"/>
                <a:sym typeface="+mn-lt"/>
              </a:rPr>
              <a:t>2</a:t>
            </a:r>
            <a:r>
              <a:rPr lang="zh-CN" altLang="en-US" dirty="0">
                <a:latin typeface="+mn-lt"/>
                <a:ea typeface="+mn-ea"/>
                <a:cs typeface="+mn-ea"/>
                <a:sym typeface="+mn-lt"/>
              </a:rPr>
              <a:t>）每年</a:t>
            </a:r>
            <a:r>
              <a:rPr lang="en-US" altLang="zh-CN" dirty="0">
                <a:latin typeface="+mn-lt"/>
                <a:ea typeface="+mn-ea"/>
                <a:cs typeface="+mn-ea"/>
                <a:sym typeface="+mn-lt"/>
              </a:rPr>
              <a:t>3</a:t>
            </a:r>
            <a:r>
              <a:rPr lang="zh-CN" altLang="en-US" dirty="0">
                <a:latin typeface="+mn-lt"/>
                <a:ea typeface="+mn-ea"/>
                <a:cs typeface="+mn-ea"/>
                <a:sym typeface="+mn-lt"/>
              </a:rPr>
              <a:t>月，西藏大部分地区的隆冬尚未结束，林芝的桃花却竞相开放，争奇斗艳，皑皑白雪与灼灼桃花相互映衬，让人领略到</a:t>
            </a:r>
            <a:r>
              <a:rPr lang="en-US" altLang="zh-CN" dirty="0">
                <a:latin typeface="+mn-lt"/>
                <a:ea typeface="+mn-ea"/>
                <a:cs typeface="+mn-ea"/>
                <a:sym typeface="+mn-lt"/>
              </a:rPr>
              <a:t>“</a:t>
            </a:r>
            <a:r>
              <a:rPr lang="zh-CN" altLang="en-US" dirty="0">
                <a:latin typeface="+mn-lt"/>
                <a:ea typeface="+mn-ea"/>
                <a:cs typeface="+mn-ea"/>
                <a:sym typeface="+mn-lt"/>
              </a:rPr>
              <a:t>雪域江南</a:t>
            </a:r>
            <a:r>
              <a:rPr lang="en-US" altLang="zh-CN" dirty="0">
                <a:latin typeface="+mn-lt"/>
                <a:ea typeface="+mn-ea"/>
                <a:cs typeface="+mn-ea"/>
                <a:sym typeface="+mn-lt"/>
              </a:rPr>
              <a:t>”</a:t>
            </a:r>
            <a:r>
              <a:rPr lang="zh-CN" altLang="en-US" dirty="0">
                <a:latin typeface="+mn-lt"/>
                <a:ea typeface="+mn-ea"/>
                <a:cs typeface="+mn-ea"/>
                <a:sym typeface="+mn-lt"/>
              </a:rPr>
              <a:t>的独特春光。读图，试分析这一地理现象的形成原因。</a:t>
            </a:r>
          </a:p>
        </p:txBody>
      </p:sp>
      <p:sp>
        <p:nvSpPr>
          <p:cNvPr id="11" name="文本框 10"/>
          <p:cNvSpPr txBox="1"/>
          <p:nvPr/>
        </p:nvSpPr>
        <p:spPr>
          <a:xfrm>
            <a:off x="806192" y="3021948"/>
            <a:ext cx="10033516" cy="587661"/>
          </a:xfrm>
          <a:prstGeom prst="rect">
            <a:avLst/>
          </a:prstGeom>
          <a:noFill/>
        </p:spPr>
        <p:txBody>
          <a:bodyPr wrap="square" rtlCol="0">
            <a:spAutoFit/>
          </a:bodyPr>
          <a:lstStyle>
            <a:defPPr>
              <a:defRPr lang="zh-CN"/>
            </a:defPPr>
            <a:lvl1pPr algn="just">
              <a:lnSpc>
                <a:spcPct val="150000"/>
              </a:lnSpc>
              <a:defRPr sz="2400">
                <a:solidFill>
                  <a:srgbClr val="0070C0"/>
                </a:solidFill>
                <a:latin typeface="+mn-ea"/>
              </a:defRPr>
            </a:lvl1pPr>
          </a:lstStyle>
          <a:p>
            <a:r>
              <a:rPr lang="zh-CN" altLang="en-US" b="1" dirty="0">
                <a:latin typeface="+mn-lt"/>
                <a:cs typeface="+mn-ea"/>
                <a:sym typeface="+mn-lt"/>
              </a:rPr>
              <a:t>西藏垂直高差大，山上海拔高，气温低，河谷地区地势较低，气温较高。</a:t>
            </a:r>
          </a:p>
        </p:txBody>
      </p:sp>
      <p:sp>
        <p:nvSpPr>
          <p:cNvPr id="13" name="矩形 12"/>
          <p:cNvSpPr/>
          <p:nvPr/>
        </p:nvSpPr>
        <p:spPr>
          <a:xfrm>
            <a:off x="660400" y="197780"/>
            <a:ext cx="10858500" cy="769441"/>
          </a:xfrm>
          <a:prstGeom prst="rect">
            <a:avLst/>
          </a:prstGeom>
          <a:effectLst/>
        </p:spPr>
        <p:txBody>
          <a:bodyPr wrap="square">
            <a:spAutoFit/>
          </a:bodyPr>
          <a:lstStyle/>
          <a:p>
            <a:pPr algn="ctr"/>
            <a:r>
              <a:rPr lang="zh-CN" altLang="en-US" sz="4400" b="1" dirty="0">
                <a:solidFill>
                  <a:schemeClr val="bg1"/>
                </a:solidFill>
                <a:cs typeface="+mn-ea"/>
                <a:sym typeface="+mn-lt"/>
              </a:rPr>
              <a:t>雪域江南</a:t>
            </a:r>
            <a:r>
              <a:rPr lang="en-US" altLang="zh-CN" sz="4400" b="1" dirty="0">
                <a:solidFill>
                  <a:schemeClr val="bg1"/>
                </a:solidFill>
                <a:cs typeface="+mn-ea"/>
                <a:sym typeface="+mn-lt"/>
              </a:rPr>
              <a:t>——</a:t>
            </a:r>
            <a:r>
              <a:rPr lang="zh-CN" altLang="en-US" sz="4400" b="1" dirty="0">
                <a:solidFill>
                  <a:schemeClr val="bg1"/>
                </a:solidFill>
                <a:cs typeface="+mn-ea"/>
                <a:sym typeface="+mn-lt"/>
              </a:rPr>
              <a:t>西藏</a:t>
            </a:r>
          </a:p>
        </p:txBody>
      </p:sp>
      <p:grpSp>
        <p:nvGrpSpPr>
          <p:cNvPr id="23" name="组合 22"/>
          <p:cNvGrpSpPr/>
          <p:nvPr/>
        </p:nvGrpSpPr>
        <p:grpSpPr>
          <a:xfrm>
            <a:off x="6399085" y="3817588"/>
            <a:ext cx="4521645" cy="2474762"/>
            <a:chOff x="6765189" y="3642522"/>
            <a:chExt cx="4846338" cy="2652471"/>
          </a:xfrm>
        </p:grpSpPr>
        <p:pic>
          <p:nvPicPr>
            <p:cNvPr id="2" name="图片 1"/>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81285" y1="4098" x2="81474" y2="90164"/>
                          <a14:foregroundMark x1="80529" y1="91257" x2="2079" y2="90437"/>
                          <a14:backgroundMark x1="2836" y1="96175" x2="82042" y2="98361"/>
                          <a14:backgroundMark x1="26465" y1="91803" x2="76371" y2="92896"/>
                        </a14:backgroundRemoval>
                      </a14:imgEffect>
                    </a14:imgLayer>
                  </a14:imgProps>
                </a:ext>
              </a:extLst>
            </a:blip>
            <a:srcRect l="2697" t="4316" r="19420" b="9781"/>
            <a:stretch>
              <a:fillRect/>
            </a:stretch>
          </p:blipFill>
          <p:spPr>
            <a:xfrm>
              <a:off x="6765189" y="3642522"/>
              <a:ext cx="3353174" cy="2558830"/>
            </a:xfrm>
            <a:prstGeom prst="rect">
              <a:avLst/>
            </a:prstGeom>
            <a:ln w="28575">
              <a:solidFill>
                <a:srgbClr val="5CC1EB"/>
              </a:solidFill>
            </a:ln>
          </p:spPr>
        </p:pic>
        <p:grpSp>
          <p:nvGrpSpPr>
            <p:cNvPr id="22" name="组合 21"/>
            <p:cNvGrpSpPr/>
            <p:nvPr/>
          </p:nvGrpSpPr>
          <p:grpSpPr>
            <a:xfrm>
              <a:off x="10205774" y="4338327"/>
              <a:ext cx="1405753" cy="1956666"/>
              <a:chOff x="10205774" y="4338327"/>
              <a:chExt cx="1405753" cy="1956666"/>
            </a:xfrm>
          </p:grpSpPr>
          <p:pic>
            <p:nvPicPr>
              <p:cNvPr id="6" name="图片 5"/>
              <p:cNvPicPr>
                <a:picLocks noChangeAspect="1"/>
              </p:cNvPicPr>
              <p:nvPr/>
            </p:nvPicPr>
            <p:blipFill>
              <a:blip r:embed="rId6"/>
              <a:stretch>
                <a:fillRect/>
              </a:stretch>
            </p:blipFill>
            <p:spPr>
              <a:xfrm>
                <a:off x="10529711" y="4942257"/>
                <a:ext cx="465242" cy="1279415"/>
              </a:xfrm>
              <a:prstGeom prst="rect">
                <a:avLst/>
              </a:prstGeom>
            </p:spPr>
          </p:pic>
          <p:sp>
            <p:nvSpPr>
              <p:cNvPr id="8" name="文本框 7"/>
              <p:cNvSpPr txBox="1"/>
              <p:nvPr/>
            </p:nvSpPr>
            <p:spPr>
              <a:xfrm>
                <a:off x="10205775" y="4785857"/>
                <a:ext cx="659170" cy="362865"/>
              </a:xfrm>
              <a:prstGeom prst="rect">
                <a:avLst/>
              </a:prstGeom>
              <a:noFill/>
            </p:spPr>
            <p:txBody>
              <a:bodyPr wrap="square" rtlCol="0">
                <a:spAutoFit/>
              </a:bodyPr>
              <a:lstStyle/>
              <a:p>
                <a:r>
                  <a:rPr lang="zh-CN" altLang="en-US" sz="1600" dirty="0">
                    <a:cs typeface="+mn-ea"/>
                    <a:sym typeface="+mn-lt"/>
                  </a:rPr>
                  <a:t>雪被</a:t>
                </a:r>
              </a:p>
            </p:txBody>
          </p:sp>
          <p:sp>
            <p:nvSpPr>
              <p:cNvPr id="16" name="文本框 15"/>
              <p:cNvSpPr txBox="1"/>
              <p:nvPr/>
            </p:nvSpPr>
            <p:spPr>
              <a:xfrm>
                <a:off x="10205774" y="4338327"/>
                <a:ext cx="1031185" cy="395853"/>
              </a:xfrm>
              <a:prstGeom prst="rect">
                <a:avLst/>
              </a:prstGeom>
              <a:noFill/>
            </p:spPr>
            <p:txBody>
              <a:bodyPr wrap="square" rtlCol="0">
                <a:spAutoFit/>
              </a:bodyPr>
              <a:lstStyle/>
              <a:p>
                <a:r>
                  <a:rPr lang="zh-CN" altLang="en-US" dirty="0">
                    <a:cs typeface="+mn-ea"/>
                    <a:sym typeface="+mn-lt"/>
                  </a:rPr>
                  <a:t>陆高</a:t>
                </a:r>
                <a:r>
                  <a:rPr lang="en-US" altLang="zh-CN" dirty="0">
                    <a:cs typeface="+mn-ea"/>
                    <a:sym typeface="+mn-lt"/>
                  </a:rPr>
                  <a:t>/</a:t>
                </a:r>
                <a:r>
                  <a:rPr lang="zh-CN" altLang="en-US" dirty="0">
                    <a:cs typeface="+mn-ea"/>
                    <a:sym typeface="+mn-lt"/>
                  </a:rPr>
                  <a:t>米</a:t>
                </a:r>
              </a:p>
            </p:txBody>
          </p:sp>
          <p:sp>
            <p:nvSpPr>
              <p:cNvPr id="17" name="文本框 16"/>
              <p:cNvSpPr txBox="1"/>
              <p:nvPr/>
            </p:nvSpPr>
            <p:spPr>
              <a:xfrm>
                <a:off x="10952357" y="4921936"/>
                <a:ext cx="659170" cy="626767"/>
              </a:xfrm>
              <a:prstGeom prst="rect">
                <a:avLst/>
              </a:prstGeom>
              <a:noFill/>
            </p:spPr>
            <p:txBody>
              <a:bodyPr wrap="square" rtlCol="0">
                <a:spAutoFit/>
              </a:bodyPr>
              <a:lstStyle/>
              <a:p>
                <a:r>
                  <a:rPr lang="en-US" altLang="zh-CN" sz="1600" dirty="0">
                    <a:cs typeface="+mn-ea"/>
                    <a:sym typeface="+mn-lt"/>
                  </a:rPr>
                  <a:t>5000</a:t>
                </a:r>
                <a:endParaRPr lang="zh-CN" altLang="en-US" sz="1600" dirty="0">
                  <a:cs typeface="+mn-ea"/>
                  <a:sym typeface="+mn-lt"/>
                </a:endParaRPr>
              </a:p>
            </p:txBody>
          </p:sp>
          <p:sp>
            <p:nvSpPr>
              <p:cNvPr id="18" name="文本框 17"/>
              <p:cNvSpPr txBox="1"/>
              <p:nvPr/>
            </p:nvSpPr>
            <p:spPr>
              <a:xfrm>
                <a:off x="10952357" y="5170700"/>
                <a:ext cx="659170" cy="626767"/>
              </a:xfrm>
              <a:prstGeom prst="rect">
                <a:avLst/>
              </a:prstGeom>
              <a:noFill/>
            </p:spPr>
            <p:txBody>
              <a:bodyPr wrap="square" rtlCol="0">
                <a:spAutoFit/>
              </a:bodyPr>
              <a:lstStyle/>
              <a:p>
                <a:r>
                  <a:rPr lang="en-US" altLang="zh-CN" sz="1600" dirty="0">
                    <a:cs typeface="+mn-ea"/>
                    <a:sym typeface="+mn-lt"/>
                  </a:rPr>
                  <a:t>3000</a:t>
                </a:r>
                <a:endParaRPr lang="zh-CN" altLang="en-US" sz="1600" dirty="0">
                  <a:cs typeface="+mn-ea"/>
                  <a:sym typeface="+mn-lt"/>
                </a:endParaRPr>
              </a:p>
            </p:txBody>
          </p:sp>
          <p:sp>
            <p:nvSpPr>
              <p:cNvPr id="19" name="文本框 18"/>
              <p:cNvSpPr txBox="1"/>
              <p:nvPr/>
            </p:nvSpPr>
            <p:spPr>
              <a:xfrm>
                <a:off x="10952357" y="5419463"/>
                <a:ext cx="659170" cy="626767"/>
              </a:xfrm>
              <a:prstGeom prst="rect">
                <a:avLst/>
              </a:prstGeom>
              <a:noFill/>
            </p:spPr>
            <p:txBody>
              <a:bodyPr wrap="square" rtlCol="0">
                <a:spAutoFit/>
              </a:bodyPr>
              <a:lstStyle/>
              <a:p>
                <a:r>
                  <a:rPr lang="en-US" altLang="zh-CN" sz="1600" dirty="0">
                    <a:cs typeface="+mn-ea"/>
                    <a:sym typeface="+mn-lt"/>
                  </a:rPr>
                  <a:t>2000</a:t>
                </a:r>
                <a:endParaRPr lang="zh-CN" altLang="en-US" sz="1600" dirty="0">
                  <a:cs typeface="+mn-ea"/>
                  <a:sym typeface="+mn-lt"/>
                </a:endParaRPr>
              </a:p>
            </p:txBody>
          </p:sp>
          <p:sp>
            <p:nvSpPr>
              <p:cNvPr id="20" name="文本框 19"/>
              <p:cNvSpPr txBox="1"/>
              <p:nvPr/>
            </p:nvSpPr>
            <p:spPr>
              <a:xfrm>
                <a:off x="10952357" y="5668226"/>
                <a:ext cx="659170" cy="626767"/>
              </a:xfrm>
              <a:prstGeom prst="rect">
                <a:avLst/>
              </a:prstGeom>
              <a:noFill/>
            </p:spPr>
            <p:txBody>
              <a:bodyPr wrap="square" rtlCol="0">
                <a:spAutoFit/>
              </a:bodyPr>
              <a:lstStyle/>
              <a:p>
                <a:r>
                  <a:rPr lang="en-US" altLang="zh-CN" sz="1600" dirty="0">
                    <a:cs typeface="+mn-ea"/>
                    <a:sym typeface="+mn-lt"/>
                  </a:rPr>
                  <a:t>1000</a:t>
                </a:r>
                <a:endParaRPr lang="zh-CN" altLang="en-US" sz="1600" dirty="0">
                  <a:cs typeface="+mn-ea"/>
                  <a:sym typeface="+mn-lt"/>
                </a:endParaRPr>
              </a:p>
            </p:txBody>
          </p:sp>
          <p:sp>
            <p:nvSpPr>
              <p:cNvPr id="21" name="文本框 20"/>
              <p:cNvSpPr txBox="1"/>
              <p:nvPr/>
            </p:nvSpPr>
            <p:spPr>
              <a:xfrm>
                <a:off x="10952357" y="5916989"/>
                <a:ext cx="659170" cy="362865"/>
              </a:xfrm>
              <a:prstGeom prst="rect">
                <a:avLst/>
              </a:prstGeom>
              <a:noFill/>
            </p:spPr>
            <p:txBody>
              <a:bodyPr wrap="square" rtlCol="0">
                <a:spAutoFit/>
              </a:bodyPr>
              <a:lstStyle/>
              <a:p>
                <a:r>
                  <a:rPr lang="en-US" altLang="zh-CN" sz="1600" dirty="0">
                    <a:cs typeface="+mn-ea"/>
                    <a:sym typeface="+mn-lt"/>
                  </a:rPr>
                  <a:t>500</a:t>
                </a:r>
                <a:endParaRPr lang="zh-CN" altLang="en-US" sz="1600" dirty="0">
                  <a:cs typeface="+mn-ea"/>
                  <a:sym typeface="+mn-lt"/>
                </a:endParaRPr>
              </a:p>
            </p:txBody>
          </p:sp>
        </p:grpSp>
      </p:grpSp>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1843" y="3805600"/>
            <a:ext cx="3568323" cy="2377953"/>
          </a:xfrm>
          <a:prstGeom prst="rect">
            <a:avLst/>
          </a:prstGeom>
          <a:ln w="28575">
            <a:solidFill>
              <a:srgbClr val="5CC1EB"/>
            </a:solid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2"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1" grpId="1"/>
      <p:bldP spid="11"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73083"/>
          </a:xfrm>
          <a:prstGeom prst="rect">
            <a:avLst/>
          </a:prstGeom>
        </p:spPr>
      </p:pic>
      <p:sp>
        <p:nvSpPr>
          <p:cNvPr id="3" name="矩形 2"/>
          <p:cNvSpPr/>
          <p:nvPr/>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080327" y="2881745"/>
            <a:ext cx="6031346" cy="37869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004327" y="2070735"/>
            <a:ext cx="6183348" cy="2000250"/>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a:ea typeface="宋体" charset="-122"/>
              </a:rPr>
              <a:t>下课</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683788" y="1602835"/>
            <a:ext cx="8668516" cy="1262050"/>
            <a:chOff x="3749040" y="6078744"/>
            <a:chExt cx="8668516" cy="1262050"/>
          </a:xfrm>
          <a:pattFill prst="pct5">
            <a:fgClr>
              <a:schemeClr val="accent1"/>
            </a:fgClr>
            <a:bgClr>
              <a:schemeClr val="bg1"/>
            </a:bgClr>
          </a:pattFill>
          <a:effectLst>
            <a:outerShdw blurRad="50800" dist="38100" dir="16200000" rotWithShape="0">
              <a:prstClr val="black">
                <a:alpha val="40000"/>
              </a:prstClr>
            </a:outerShdw>
          </a:effectLst>
        </p:grpSpPr>
        <p:sp>
          <p:nvSpPr>
            <p:cNvPr id="38" name="椭圆 37"/>
            <p:cNvSpPr/>
            <p:nvPr/>
          </p:nvSpPr>
          <p:spPr>
            <a:xfrm>
              <a:off x="3749040"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 name="椭圆 38"/>
            <p:cNvSpPr/>
            <p:nvPr/>
          </p:nvSpPr>
          <p:spPr>
            <a:xfrm>
              <a:off x="4189512"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0" name="椭圆 39"/>
            <p:cNvSpPr/>
            <p:nvPr/>
          </p:nvSpPr>
          <p:spPr>
            <a:xfrm>
              <a:off x="4794068" y="6235700"/>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1" name="椭圆 40"/>
            <p:cNvSpPr/>
            <p:nvPr/>
          </p:nvSpPr>
          <p:spPr>
            <a:xfrm>
              <a:off x="5425669" y="6437716"/>
              <a:ext cx="647832" cy="6478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椭圆 42"/>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4" name="椭圆 43"/>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5" name="椭圆 44"/>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椭圆 45"/>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7" name="椭圆 46"/>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8" name="椭圆 47"/>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9" name="椭圆 48"/>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0" name="椭圆 49"/>
            <p:cNvSpPr/>
            <p:nvPr/>
          </p:nvSpPr>
          <p:spPr>
            <a:xfrm>
              <a:off x="10660818" y="6078744"/>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1" name="椭圆 50"/>
            <p:cNvSpPr/>
            <p:nvPr/>
          </p:nvSpPr>
          <p:spPr>
            <a:xfrm>
              <a:off x="11352872" y="6276110"/>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30" name="组合 29"/>
          <p:cNvGrpSpPr/>
          <p:nvPr/>
        </p:nvGrpSpPr>
        <p:grpSpPr>
          <a:xfrm>
            <a:off x="3683788" y="4801973"/>
            <a:ext cx="8668516" cy="1262050"/>
            <a:chOff x="3749040" y="6078744"/>
            <a:chExt cx="8668516" cy="1262050"/>
          </a:xfrm>
          <a:pattFill prst="pct5">
            <a:fgClr>
              <a:schemeClr val="accent1"/>
            </a:fgClr>
            <a:bgClr>
              <a:schemeClr val="bg1"/>
            </a:bgClr>
          </a:pattFill>
          <a:effectLst>
            <a:outerShdw blurRad="50800" dist="38100" dir="16200000" rotWithShape="0">
              <a:prstClr val="black">
                <a:alpha val="40000"/>
              </a:prstClr>
            </a:outerShdw>
          </a:effectLst>
        </p:grpSpPr>
        <p:sp>
          <p:nvSpPr>
            <p:cNvPr id="16" name="椭圆 15"/>
            <p:cNvSpPr/>
            <p:nvPr/>
          </p:nvSpPr>
          <p:spPr>
            <a:xfrm>
              <a:off x="3749040"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椭圆 16"/>
            <p:cNvSpPr/>
            <p:nvPr/>
          </p:nvSpPr>
          <p:spPr>
            <a:xfrm>
              <a:off x="4189512"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椭圆 17"/>
            <p:cNvSpPr/>
            <p:nvPr/>
          </p:nvSpPr>
          <p:spPr>
            <a:xfrm>
              <a:off x="4794068" y="6235700"/>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椭圆 18"/>
            <p:cNvSpPr/>
            <p:nvPr/>
          </p:nvSpPr>
          <p:spPr>
            <a:xfrm>
              <a:off x="5425669" y="6437716"/>
              <a:ext cx="647832" cy="6478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椭圆 19"/>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椭圆 20"/>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椭圆 21"/>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椭圆 22"/>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椭圆 23"/>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椭圆 24"/>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椭圆 25"/>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椭圆 26"/>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椭圆 27"/>
            <p:cNvSpPr/>
            <p:nvPr/>
          </p:nvSpPr>
          <p:spPr>
            <a:xfrm>
              <a:off x="10660818" y="6078744"/>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椭圆 28"/>
            <p:cNvSpPr/>
            <p:nvPr/>
          </p:nvSpPr>
          <p:spPr>
            <a:xfrm>
              <a:off x="11352872" y="6276110"/>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52" name="图片 51"/>
          <p:cNvPicPr>
            <a:picLocks noChangeAspect="1"/>
          </p:cNvPicPr>
          <p:nvPr/>
        </p:nvPicPr>
        <p:blipFill rotWithShape="1">
          <a:blip r:embed="rId3" cstate="print">
            <a:extLst>
              <a:ext uri="{28A0092B-C50C-407E-A947-70E740481C1C}">
                <a14:useLocalDpi xmlns:a14="http://schemas.microsoft.com/office/drawing/2010/main" val="0"/>
              </a:ext>
            </a:extLst>
          </a:blip>
          <a:srcRect l="27179"/>
          <a:stretch>
            <a:fillRect/>
          </a:stretch>
        </p:blipFill>
        <p:spPr>
          <a:xfrm flipH="1">
            <a:off x="-1" y="0"/>
            <a:ext cx="4994031" cy="6858000"/>
          </a:xfrm>
          <a:custGeom>
            <a:avLst/>
            <a:gdLst/>
            <a:ahLst/>
            <a:cxnLst/>
            <a:rect l="l" t="t" r="r" b="b"/>
            <a:pathLst>
              <a:path w="4994031" h="6858000">
                <a:moveTo>
                  <a:pt x="4994031" y="0"/>
                </a:moveTo>
                <a:lnTo>
                  <a:pt x="0" y="0"/>
                </a:lnTo>
                <a:lnTo>
                  <a:pt x="0" y="6858000"/>
                </a:lnTo>
                <a:lnTo>
                  <a:pt x="4994031" y="6858000"/>
                </a:lnTo>
                <a:lnTo>
                  <a:pt x="4994031" y="0"/>
                </a:lnTo>
                <a:close/>
                <a:moveTo>
                  <a:pt x="2801440" y="2249765"/>
                </a:moveTo>
                <a:lnTo>
                  <a:pt x="3161260" y="2459957"/>
                </a:lnTo>
                <a:lnTo>
                  <a:pt x="3161260" y="2891029"/>
                </a:lnTo>
                <a:lnTo>
                  <a:pt x="2808565" y="2705775"/>
                </a:lnTo>
                <a:lnTo>
                  <a:pt x="2808565" y="4839756"/>
                </a:lnTo>
                <a:lnTo>
                  <a:pt x="2400650" y="4839756"/>
                </a:lnTo>
                <a:lnTo>
                  <a:pt x="2400650" y="2249765"/>
                </a:lnTo>
                <a:lnTo>
                  <a:pt x="2801440" y="2249765"/>
                </a:lnTo>
                <a:close/>
              </a:path>
            </a:pathLst>
          </a:custGeom>
          <a:effectLst>
            <a:outerShdw blurRad="50800" dist="101600" algn="l" rotWithShape="0">
              <a:prstClr val="black">
                <a:alpha val="10000"/>
              </a:prstClr>
            </a:outerShdw>
          </a:effectLst>
        </p:spPr>
      </p:pic>
      <p:sp>
        <p:nvSpPr>
          <p:cNvPr id="54" name="矩形 53"/>
          <p:cNvSpPr/>
          <p:nvPr/>
        </p:nvSpPr>
        <p:spPr>
          <a:xfrm>
            <a:off x="6076485" y="3039703"/>
            <a:ext cx="4054964" cy="1015663"/>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accent1">
                    <a:lumMod val="75000"/>
                  </a:schemeClr>
                </a:solidFill>
                <a:effectLst>
                  <a:outerShdw blurRad="165100" algn="ctr" rotWithShape="0">
                    <a:srgbClr val="0084FF">
                      <a:alpha val="35000"/>
                    </a:srgbClr>
                  </a:outerShdw>
                </a:effectLst>
                <a:uLnTx/>
                <a:uFillTx/>
                <a:cs typeface="+mn-ea"/>
                <a:sym typeface="+mn-lt"/>
              </a:rPr>
              <a:t>大气的组成</a:t>
            </a:r>
          </a:p>
        </p:txBody>
      </p:sp>
      <p:pic>
        <p:nvPicPr>
          <p:cNvPr id="34" name="图片 33"/>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42156" y="2170291"/>
            <a:ext cx="1320930" cy="768404"/>
          </a:xfrm>
          <a:prstGeom prst="rect">
            <a:avLst/>
          </a:prstGeom>
        </p:spPr>
      </p:pic>
      <p:pic>
        <p:nvPicPr>
          <p:cNvPr id="35" name="图片 3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932358" y="3640169"/>
            <a:ext cx="1320930" cy="768404"/>
          </a:xfrm>
          <a:prstGeom prst="rect">
            <a:avLst/>
          </a:prstGeom>
        </p:spPr>
      </p:pic>
      <p:pic>
        <p:nvPicPr>
          <p:cNvPr id="36" name="图片 35"/>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584524" y="2508053"/>
            <a:ext cx="968554" cy="5634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4"/>
                                        </p:tgtEl>
                                        <p:attrNameLst>
                                          <p:attrName>r</p:attrName>
                                        </p:attrNameLst>
                                      </p:cBhvr>
                                    </p:animRot>
                                    <p:animRot by="-240000">
                                      <p:cBhvr>
                                        <p:cTn id="7" dur="200" fill="hold">
                                          <p:stCondLst>
                                            <p:cond delay="200"/>
                                          </p:stCondLst>
                                        </p:cTn>
                                        <p:tgtEl>
                                          <p:spTgt spid="34"/>
                                        </p:tgtEl>
                                        <p:attrNameLst>
                                          <p:attrName>r</p:attrName>
                                        </p:attrNameLst>
                                      </p:cBhvr>
                                    </p:animRot>
                                    <p:animRot by="240000">
                                      <p:cBhvr>
                                        <p:cTn id="8" dur="200" fill="hold">
                                          <p:stCondLst>
                                            <p:cond delay="400"/>
                                          </p:stCondLst>
                                        </p:cTn>
                                        <p:tgtEl>
                                          <p:spTgt spid="34"/>
                                        </p:tgtEl>
                                        <p:attrNameLst>
                                          <p:attrName>r</p:attrName>
                                        </p:attrNameLst>
                                      </p:cBhvr>
                                    </p:animRot>
                                    <p:animRot by="-240000">
                                      <p:cBhvr>
                                        <p:cTn id="9" dur="200" fill="hold">
                                          <p:stCondLst>
                                            <p:cond delay="600"/>
                                          </p:stCondLst>
                                        </p:cTn>
                                        <p:tgtEl>
                                          <p:spTgt spid="34"/>
                                        </p:tgtEl>
                                        <p:attrNameLst>
                                          <p:attrName>r</p:attrName>
                                        </p:attrNameLst>
                                      </p:cBhvr>
                                    </p:animRot>
                                    <p:animRot by="120000">
                                      <p:cBhvr>
                                        <p:cTn id="10" dur="200" fill="hold">
                                          <p:stCondLst>
                                            <p:cond delay="800"/>
                                          </p:stCondLst>
                                        </p:cTn>
                                        <p:tgtEl>
                                          <p:spTgt spid="34"/>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35"/>
                                        </p:tgtEl>
                                        <p:attrNameLst>
                                          <p:attrName>r</p:attrName>
                                        </p:attrNameLst>
                                      </p:cBhvr>
                                    </p:animRot>
                                    <p:animRot by="-240000">
                                      <p:cBhvr>
                                        <p:cTn id="13" dur="200" fill="hold">
                                          <p:stCondLst>
                                            <p:cond delay="200"/>
                                          </p:stCondLst>
                                        </p:cTn>
                                        <p:tgtEl>
                                          <p:spTgt spid="35"/>
                                        </p:tgtEl>
                                        <p:attrNameLst>
                                          <p:attrName>r</p:attrName>
                                        </p:attrNameLst>
                                      </p:cBhvr>
                                    </p:animRot>
                                    <p:animRot by="240000">
                                      <p:cBhvr>
                                        <p:cTn id="14" dur="200" fill="hold">
                                          <p:stCondLst>
                                            <p:cond delay="400"/>
                                          </p:stCondLst>
                                        </p:cTn>
                                        <p:tgtEl>
                                          <p:spTgt spid="35"/>
                                        </p:tgtEl>
                                        <p:attrNameLst>
                                          <p:attrName>r</p:attrName>
                                        </p:attrNameLst>
                                      </p:cBhvr>
                                    </p:animRot>
                                    <p:animRot by="-240000">
                                      <p:cBhvr>
                                        <p:cTn id="15" dur="200" fill="hold">
                                          <p:stCondLst>
                                            <p:cond delay="600"/>
                                          </p:stCondLst>
                                        </p:cTn>
                                        <p:tgtEl>
                                          <p:spTgt spid="35"/>
                                        </p:tgtEl>
                                        <p:attrNameLst>
                                          <p:attrName>r</p:attrName>
                                        </p:attrNameLst>
                                      </p:cBhvr>
                                    </p:animRot>
                                    <p:animRot by="120000">
                                      <p:cBhvr>
                                        <p:cTn id="16" dur="200" fill="hold">
                                          <p:stCondLst>
                                            <p:cond delay="800"/>
                                          </p:stCondLst>
                                        </p:cTn>
                                        <p:tgtEl>
                                          <p:spTgt spid="35"/>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100" fill="hold">
                                          <p:stCondLst>
                                            <p:cond delay="0"/>
                                          </p:stCondLst>
                                        </p:cTn>
                                        <p:tgtEl>
                                          <p:spTgt spid="36"/>
                                        </p:tgtEl>
                                        <p:attrNameLst>
                                          <p:attrName>r</p:attrName>
                                        </p:attrNameLst>
                                      </p:cBhvr>
                                    </p:animRot>
                                    <p:animRot by="-240000">
                                      <p:cBhvr>
                                        <p:cTn id="19" dur="200" fill="hold">
                                          <p:stCondLst>
                                            <p:cond delay="200"/>
                                          </p:stCondLst>
                                        </p:cTn>
                                        <p:tgtEl>
                                          <p:spTgt spid="36"/>
                                        </p:tgtEl>
                                        <p:attrNameLst>
                                          <p:attrName>r</p:attrName>
                                        </p:attrNameLst>
                                      </p:cBhvr>
                                    </p:animRot>
                                    <p:animRot by="240000">
                                      <p:cBhvr>
                                        <p:cTn id="20" dur="200" fill="hold">
                                          <p:stCondLst>
                                            <p:cond delay="400"/>
                                          </p:stCondLst>
                                        </p:cTn>
                                        <p:tgtEl>
                                          <p:spTgt spid="36"/>
                                        </p:tgtEl>
                                        <p:attrNameLst>
                                          <p:attrName>r</p:attrName>
                                        </p:attrNameLst>
                                      </p:cBhvr>
                                    </p:animRot>
                                    <p:animRot by="-240000">
                                      <p:cBhvr>
                                        <p:cTn id="21" dur="200" fill="hold">
                                          <p:stCondLst>
                                            <p:cond delay="600"/>
                                          </p:stCondLst>
                                        </p:cTn>
                                        <p:tgtEl>
                                          <p:spTgt spid="36"/>
                                        </p:tgtEl>
                                        <p:attrNameLst>
                                          <p:attrName>r</p:attrName>
                                        </p:attrNameLst>
                                      </p:cBhvr>
                                    </p:animRot>
                                    <p:animRot by="120000">
                                      <p:cBhvr>
                                        <p:cTn id="22" dur="200" fill="hold">
                                          <p:stCondLst>
                                            <p:cond delay="80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422" y="-46990"/>
            <a:ext cx="14112240" cy="7056121"/>
          </a:xfrm>
          <a:prstGeom prst="rect">
            <a:avLst/>
          </a:prstGeom>
        </p:spPr>
      </p:pic>
      <p:sp>
        <p:nvSpPr>
          <p:cNvPr id="21" name="矩形 20"/>
          <p:cNvSpPr/>
          <p:nvPr/>
        </p:nvSpPr>
        <p:spPr>
          <a:xfrm>
            <a:off x="-114935" y="1032510"/>
            <a:ext cx="12421870" cy="628269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矩形 21"/>
          <p:cNvSpPr/>
          <p:nvPr/>
        </p:nvSpPr>
        <p:spPr>
          <a:xfrm>
            <a:off x="4068518" y="295"/>
            <a:ext cx="4054964" cy="1005840"/>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宋体" charset="-122"/>
                <a:cs typeface="+mn-ea"/>
                <a:sym typeface="+mn-lt"/>
              </a:rPr>
              <a:t>臭氧层</a:t>
            </a:r>
            <a:r>
              <a:rPr kumimoji="0" lang="en-US" altLang="zh-CN" sz="6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宋体" charset="-122"/>
                <a:cs typeface="+mn-ea"/>
                <a:sym typeface="+mn-lt"/>
              </a:rPr>
              <a:t>破坏</a:t>
            </a:r>
          </a:p>
        </p:txBody>
      </p:sp>
      <p:cxnSp>
        <p:nvCxnSpPr>
          <p:cNvPr id="10" name="直接连接符 9"/>
          <p:cNvCxnSpPr/>
          <p:nvPr/>
        </p:nvCxnSpPr>
        <p:spPr>
          <a:xfrm flipV="1">
            <a:off x="6644640" y="1116330"/>
            <a:ext cx="49530" cy="58928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4840" y="1207135"/>
            <a:ext cx="6559799" cy="6282690"/>
          </a:xfrm>
          <a:prstGeom prst="rect">
            <a:avLst/>
          </a:prstGeom>
          <a:noFill/>
        </p:spPr>
        <p:txBody>
          <a:bodyPr wrap="square" rtlCol="0">
            <a:noAutofit/>
          </a:bodyPr>
          <a:lstStyle/>
          <a:p>
            <a:pPr>
              <a:lnSpc>
                <a:spcPct val="100000"/>
              </a:lnSpc>
            </a:pPr>
            <a:r>
              <a:rPr lang="zh-CN" altLang="en-US" sz="2400" dirty="0">
                <a:latin typeface="+mn-ea"/>
              </a:rPr>
              <a:t>雷阵雨过后，我们有时候会闻到一股刺鼻的气味，这就是臭氧的气味。臭氧主要分布在平流层，臭氧层是指平流层中臭氧集中的层次。</a:t>
            </a:r>
            <a:r>
              <a:rPr lang="zh-CN" altLang="en-US" sz="2400" b="1" dirty="0">
                <a:latin typeface="+mn-ea"/>
              </a:rPr>
              <a:t>臭氧层变薄、浓度降低的现象，称为臭氧层破坏</a:t>
            </a:r>
            <a:r>
              <a:rPr lang="zh-CN" altLang="en-US" sz="2400" dirty="0">
                <a:latin typeface="+mn-ea"/>
              </a:rPr>
              <a:t>。臭氧层破坏可能引起一系列不利于人类的气候生物效应，这种情况已经受到人们的广泛关注。</a:t>
            </a:r>
            <a:r>
              <a:rPr lang="zh-CN" altLang="en-US" sz="2400" b="1" dirty="0">
                <a:latin typeface="+mn-ea"/>
              </a:rPr>
              <a:t>据科学家研究，大气中的臭氧含量每减少1%，到达地面的太阳紫外线辐射就增加2%。</a:t>
            </a:r>
            <a:r>
              <a:rPr lang="zh-CN" altLang="en-US" sz="2400" dirty="0">
                <a:latin typeface="+mn-ea"/>
              </a:rPr>
              <a:t>过量的紫外线辐射会增加人的</a:t>
            </a:r>
            <a:r>
              <a:rPr lang="zh-CN" altLang="en-US" sz="2400" b="1" dirty="0">
                <a:latin typeface="+mn-ea"/>
              </a:rPr>
              <a:t>皮肤癌</a:t>
            </a:r>
            <a:r>
              <a:rPr lang="zh-CN" altLang="en-US" sz="2400" dirty="0">
                <a:latin typeface="+mn-ea"/>
              </a:rPr>
              <a:t>患病率，还会引发</a:t>
            </a:r>
            <a:r>
              <a:rPr lang="zh-CN" altLang="en-US" sz="2400" b="1" dirty="0">
                <a:latin typeface="+mn-ea"/>
              </a:rPr>
              <a:t>白内障、免疫系统缺陷和发育停滞</a:t>
            </a:r>
            <a:r>
              <a:rPr lang="zh-CN" altLang="en-US" sz="2400" dirty="0">
                <a:latin typeface="+mn-ea"/>
              </a:rPr>
              <a:t>等疾病。在距南极洲较近的智利海伦娜岬角，当地居民只要走出家门，就要在暴露的皮肤表面涂上防晒油，戴上太阳眼镜，否则半小时后，皮肤就会被晒成鲜艳的粉红色，并伴有痒痛;羊群则多患白内障，几乎全育;河里捕到的鲜鱼也多是盲鱼。</a:t>
            </a:r>
          </a:p>
          <a:p>
            <a:pPr>
              <a:lnSpc>
                <a:spcPct val="100000"/>
              </a:lnSpc>
            </a:pPr>
            <a:endParaRPr lang="zh-CN" altLang="en-US" sz="2400" dirty="0"/>
          </a:p>
          <a:p>
            <a:pPr>
              <a:lnSpc>
                <a:spcPct val="100000"/>
              </a:lnSpc>
            </a:pPr>
            <a:endParaRPr lang="zh-CN" altLang="en-US" sz="2400" dirty="0"/>
          </a:p>
        </p:txBody>
      </p:sp>
      <p:sp>
        <p:nvSpPr>
          <p:cNvPr id="3" name="文本框 2"/>
          <p:cNvSpPr txBox="1"/>
          <p:nvPr/>
        </p:nvSpPr>
        <p:spPr>
          <a:xfrm>
            <a:off x="6991666" y="1323163"/>
            <a:ext cx="4918710" cy="1316342"/>
          </a:xfrm>
          <a:prstGeom prst="rect">
            <a:avLst/>
          </a:prstGeom>
          <a:noFill/>
        </p:spPr>
        <p:txBody>
          <a:bodyPr wrap="square" rtlCol="0">
            <a:noAutofit/>
          </a:bodyPr>
          <a:lstStyle/>
          <a:p>
            <a:pPr>
              <a:lnSpc>
                <a:spcPct val="100000"/>
              </a:lnSpc>
            </a:pPr>
            <a:r>
              <a:rPr lang="zh-CN" altLang="en-US" sz="2400" dirty="0">
                <a:solidFill>
                  <a:schemeClr val="tx1">
                    <a:lumMod val="65000"/>
                    <a:lumOff val="35000"/>
                  </a:schemeClr>
                </a:solidFill>
                <a:sym typeface="+mn-ea"/>
              </a:rPr>
              <a:t>1.有人认为，臭氧层是“地球生命的保护伞”。你认同这种看法吗?为什么?</a:t>
            </a:r>
            <a:endParaRPr lang="zh-CN" altLang="en-US" sz="2400" dirty="0">
              <a:solidFill>
                <a:schemeClr val="tx1">
                  <a:lumMod val="65000"/>
                  <a:lumOff val="35000"/>
                </a:schemeClr>
              </a:solidFill>
            </a:endParaRPr>
          </a:p>
          <a:p>
            <a:pPr>
              <a:lnSpc>
                <a:spcPct val="100000"/>
              </a:lnSpc>
            </a:pPr>
            <a:endParaRPr lang="zh-CN" altLang="en-US" sz="2400" b="1" dirty="0">
              <a:solidFill>
                <a:schemeClr val="tx1">
                  <a:lumMod val="65000"/>
                  <a:lumOff val="35000"/>
                </a:schemeClr>
              </a:solidFill>
            </a:endParaRPr>
          </a:p>
        </p:txBody>
      </p:sp>
      <p:sp>
        <p:nvSpPr>
          <p:cNvPr id="4" name="文本框 3">
            <a:extLst>
              <a:ext uri="{FF2B5EF4-FFF2-40B4-BE49-F238E27FC236}">
                <a16:creationId xmlns:a16="http://schemas.microsoft.com/office/drawing/2014/main" id="{0D7A582F-94B7-4028-BFA2-74D5F05DE912}"/>
              </a:ext>
            </a:extLst>
          </p:cNvPr>
          <p:cNvSpPr txBox="1"/>
          <p:nvPr/>
        </p:nvSpPr>
        <p:spPr>
          <a:xfrm>
            <a:off x="7006512" y="2755285"/>
            <a:ext cx="4854805" cy="4062651"/>
          </a:xfrm>
          <a:prstGeom prst="rect">
            <a:avLst/>
          </a:prstGeom>
          <a:noFill/>
        </p:spPr>
        <p:txBody>
          <a:bodyPr wrap="square" rtlCol="0">
            <a:spAutoFit/>
          </a:bodyPr>
          <a:lstStyle/>
          <a:p>
            <a:pPr>
              <a:lnSpc>
                <a:spcPct val="100000"/>
              </a:lnSpc>
            </a:pPr>
            <a:r>
              <a:rPr lang="en-US" altLang="zh-CN" sz="2400" dirty="0" err="1">
                <a:solidFill>
                  <a:schemeClr val="accent1">
                    <a:lumMod val="75000"/>
                  </a:schemeClr>
                </a:solidFill>
                <a:latin typeface="楷体" panose="02010609060101010101" pitchFamily="49" charset="-122"/>
                <a:ea typeface="楷体" panose="02010609060101010101" pitchFamily="49" charset="-122"/>
                <a:sym typeface="+mn-ea"/>
              </a:rPr>
              <a:t>同意</a:t>
            </a:r>
            <a:r>
              <a:rPr lang="zh-CN" altLang="en-US" sz="2400" dirty="0">
                <a:solidFill>
                  <a:schemeClr val="accent1">
                    <a:lumMod val="75000"/>
                  </a:schemeClr>
                </a:solidFill>
                <a:latin typeface="楷体" panose="02010609060101010101" pitchFamily="49" charset="-122"/>
                <a:ea typeface="楷体" panose="02010609060101010101" pitchFamily="49" charset="-122"/>
                <a:sym typeface="+mn-ea"/>
              </a:rPr>
              <a:t>，臭氧层能大量吸收太阳辐射中的紫外线，避免地球生物遭受过多紫外线辐射的影响，而少量穿过臭氧层到达地面的紫外线，能起到杀菌防病的作用，并能促进人体内维生素的合成。因此，臭氧层被称为“地球生命的保护伞”。</a:t>
            </a:r>
          </a:p>
          <a:p>
            <a:pPr>
              <a:lnSpc>
                <a:spcPct val="100000"/>
              </a:lnSpc>
            </a:pPr>
            <a:endParaRPr lang="zh-CN" altLang="en-US" sz="2400" dirty="0">
              <a:solidFill>
                <a:schemeClr val="accent1">
                  <a:lumMod val="75000"/>
                </a:schemeClr>
              </a:solidFill>
            </a:endParaRPr>
          </a:p>
          <a:p>
            <a:pPr algn="ctr">
              <a:lnSpc>
                <a:spcPct val="100000"/>
              </a:lnSpc>
            </a:pPr>
            <a:r>
              <a:rPr lang="zh-CN" altLang="en-US" sz="2400" b="1" dirty="0">
                <a:sym typeface="+mn-ea"/>
              </a:rPr>
              <a:t>每年的9月16日被定为保护臭氧层国际日</a:t>
            </a:r>
            <a:r>
              <a:rPr lang="zh-CN" altLang="en-US" sz="2400" dirty="0">
                <a:sym typeface="+mn-ea"/>
              </a:rPr>
              <a:t>。</a:t>
            </a:r>
            <a:endParaRPr lang="zh-CN" altLang="en-US" sz="2400"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657" y="0"/>
            <a:ext cx="14112240" cy="7056121"/>
          </a:xfrm>
          <a:prstGeom prst="rect">
            <a:avLst/>
          </a:prstGeom>
        </p:spPr>
      </p:pic>
      <p:sp>
        <p:nvSpPr>
          <p:cNvPr id="21" name="矩形 20"/>
          <p:cNvSpPr/>
          <p:nvPr/>
        </p:nvSpPr>
        <p:spPr>
          <a:xfrm>
            <a:off x="-37465" y="1134745"/>
            <a:ext cx="12229465" cy="694817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a:solidFill>
                <a:schemeClr val="accent1">
                  <a:lumMod val="75000"/>
                </a:schemeClr>
              </a:solidFill>
              <a:cs typeface="+mn-ea"/>
              <a:sym typeface="+mn-lt"/>
            </a:endParaRPr>
          </a:p>
        </p:txBody>
      </p:sp>
      <p:sp>
        <p:nvSpPr>
          <p:cNvPr id="22" name="矩形 21"/>
          <p:cNvSpPr/>
          <p:nvPr/>
        </p:nvSpPr>
        <p:spPr>
          <a:xfrm>
            <a:off x="4068518" y="197780"/>
            <a:ext cx="4054964" cy="762000"/>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4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cs typeface="+mn-ea"/>
              <a:sym typeface="+mn-lt"/>
            </a:endParaRPr>
          </a:p>
        </p:txBody>
      </p:sp>
      <p:sp>
        <p:nvSpPr>
          <p:cNvPr id="8" name="文本框 7"/>
          <p:cNvSpPr txBox="1"/>
          <p:nvPr/>
        </p:nvSpPr>
        <p:spPr>
          <a:xfrm>
            <a:off x="6998970" y="1351915"/>
            <a:ext cx="4311650" cy="1737360"/>
          </a:xfrm>
          <a:prstGeom prst="rect">
            <a:avLst/>
          </a:prstGeom>
          <a:noFill/>
        </p:spPr>
        <p:txBody>
          <a:bodyPr wrap="square" rtlCol="0">
            <a:spAutoFit/>
          </a:bodyPr>
          <a:lstStyle>
            <a:defPPr>
              <a:defRPr lang="zh-CN"/>
            </a:defPPr>
            <a:lvl1pPr algn="just">
              <a:lnSpc>
                <a:spcPct val="150000"/>
              </a:lnSpc>
              <a:defRPr sz="2400">
                <a:solidFill>
                  <a:schemeClr val="tx1">
                    <a:lumMod val="75000"/>
                    <a:lumOff val="25000"/>
                  </a:schemeClr>
                </a:solidFill>
                <a:latin typeface="思源黑体 CN Heavy" pitchFamily="34" charset="-122"/>
                <a:ea typeface="思源黑体 CN Heavy" pitchFamily="34" charset="-122"/>
              </a:defRPr>
            </a:lvl1pPr>
          </a:lstStyle>
          <a:p>
            <a:r>
              <a:rPr lang="en-US" altLang="zh-CN" dirty="0">
                <a:latin typeface="+mn-lt"/>
                <a:ea typeface="+mn-ea"/>
                <a:cs typeface="+mn-ea"/>
                <a:sym typeface="+mn-lt"/>
              </a:rPr>
              <a:t> 2.</a:t>
            </a:r>
            <a:r>
              <a:rPr lang="zh-CN" altLang="en-US" dirty="0">
                <a:latin typeface="+mn-lt"/>
                <a:ea typeface="+mn-ea"/>
                <a:cs typeface="+mn-ea"/>
                <a:sym typeface="+mn-lt"/>
              </a:rPr>
              <a:t>你还了解哪些全球新大气环境问题？它们与大气中的哪些成分及其含量的变化相关？</a:t>
            </a:r>
          </a:p>
        </p:txBody>
      </p:sp>
      <p:cxnSp>
        <p:nvCxnSpPr>
          <p:cNvPr id="10" name="直接连接符 9"/>
          <p:cNvCxnSpPr/>
          <p:nvPr/>
        </p:nvCxnSpPr>
        <p:spPr>
          <a:xfrm>
            <a:off x="6762115" y="1134745"/>
            <a:ext cx="49530" cy="589851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068518" y="197780"/>
            <a:ext cx="4054964" cy="1005840"/>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宋体" charset="-122"/>
                <a:cs typeface="+mn-ea"/>
                <a:sym typeface="+mn-lt"/>
              </a:rPr>
              <a:t>臭氧层</a:t>
            </a:r>
            <a:r>
              <a:rPr kumimoji="0" lang="en-US" altLang="zh-CN" sz="6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宋体" charset="-122"/>
                <a:cs typeface="+mn-ea"/>
                <a:sym typeface="+mn-lt"/>
              </a:rPr>
              <a:t>破坏</a:t>
            </a:r>
          </a:p>
        </p:txBody>
      </p:sp>
      <p:sp>
        <p:nvSpPr>
          <p:cNvPr id="3" name="文本框 2"/>
          <p:cNvSpPr txBox="1"/>
          <p:nvPr/>
        </p:nvSpPr>
        <p:spPr>
          <a:xfrm>
            <a:off x="126365" y="1259840"/>
            <a:ext cx="6383020" cy="5648960"/>
          </a:xfrm>
          <a:prstGeom prst="rect">
            <a:avLst/>
          </a:prstGeom>
          <a:noFill/>
        </p:spPr>
        <p:txBody>
          <a:bodyPr wrap="square" rtlCol="0">
            <a:noAutofit/>
          </a:bodyPr>
          <a:lstStyle/>
          <a:p>
            <a:pPr>
              <a:lnSpc>
                <a:spcPct val="100000"/>
              </a:lnSpc>
            </a:pPr>
            <a:r>
              <a:rPr lang="zh-CN" altLang="en-US" sz="2400" dirty="0">
                <a:latin typeface="+mn-ea"/>
              </a:rPr>
              <a:t>雷阵雨过后，我们有时候会闻到一股刺鼻的气味，这就是臭氧的气味。臭氧主要分布在平流层，臭氧层是指</a:t>
            </a:r>
            <a:r>
              <a:rPr lang="zh-CN" altLang="en-US" sz="2400" b="1" dirty="0">
                <a:latin typeface="+mn-ea"/>
              </a:rPr>
              <a:t>平流层</a:t>
            </a:r>
            <a:r>
              <a:rPr lang="zh-CN" altLang="en-US" sz="2400" dirty="0">
                <a:latin typeface="+mn-ea"/>
              </a:rPr>
              <a:t>中臭氧集中的层次。</a:t>
            </a:r>
            <a:r>
              <a:rPr lang="zh-CN" altLang="en-US" sz="2400" b="1" dirty="0">
                <a:latin typeface="+mn-ea"/>
              </a:rPr>
              <a:t>臭氧层变薄、浓度降低的现象，称为臭氧层破坏</a:t>
            </a:r>
            <a:r>
              <a:rPr lang="zh-CN" altLang="en-US" sz="2400" dirty="0">
                <a:latin typeface="+mn-ea"/>
              </a:rPr>
              <a:t>。臭氧层破坏可能引起一系列不利于人类的气候生物效应，这种情况已经受到人们的广泛关注。</a:t>
            </a:r>
            <a:r>
              <a:rPr lang="zh-CN" altLang="en-US" sz="2400" b="1" dirty="0">
                <a:latin typeface="+mn-ea"/>
              </a:rPr>
              <a:t>据科学家研究，大气中的臭氧含量每减少1%，到达地面的太阳紫外线辐射就增加2%。</a:t>
            </a:r>
            <a:r>
              <a:rPr lang="zh-CN" altLang="en-US" sz="2400" dirty="0">
                <a:latin typeface="+mn-ea"/>
              </a:rPr>
              <a:t>过量的紫外线辐射会增加人的</a:t>
            </a:r>
            <a:r>
              <a:rPr lang="zh-CN" altLang="en-US" sz="2400" b="1" dirty="0">
                <a:latin typeface="+mn-ea"/>
              </a:rPr>
              <a:t>皮肤癌</a:t>
            </a:r>
            <a:r>
              <a:rPr lang="zh-CN" altLang="en-US" sz="2400" dirty="0">
                <a:latin typeface="+mn-ea"/>
              </a:rPr>
              <a:t>患病率，还会引发</a:t>
            </a:r>
            <a:r>
              <a:rPr lang="zh-CN" altLang="en-US" sz="2400" b="1" dirty="0">
                <a:latin typeface="+mn-ea"/>
              </a:rPr>
              <a:t>白内障、免疫系统缺陷和发育停滞</a:t>
            </a:r>
            <a:r>
              <a:rPr lang="zh-CN" altLang="en-US" sz="2400" dirty="0">
                <a:latin typeface="+mn-ea"/>
              </a:rPr>
              <a:t>等疾病。在距南极洲较近的智利海伦娜岬角，当地居民只要走出家门，就要在暴露的皮肤表面涂上防晒油，戴上太阳眼镜，否则半小时后，皮肤就会被晒成鲜艳的粉红色，并伴有痒痛;羊群则多患白内障，几乎全育;河里捕到的鲜鱼也多是盲鱼。</a:t>
            </a:r>
          </a:p>
          <a:p>
            <a:pPr>
              <a:lnSpc>
                <a:spcPct val="100000"/>
              </a:lnSpc>
            </a:pPr>
            <a:endParaRPr lang="zh-CN" altLang="en-US" sz="2400" dirty="0"/>
          </a:p>
          <a:p>
            <a:pPr>
              <a:lnSpc>
                <a:spcPct val="100000"/>
              </a:lnSpc>
            </a:pPr>
            <a:endParaRPr lang="zh-CN" altLang="en-US" sz="2400" dirty="0"/>
          </a:p>
        </p:txBody>
      </p:sp>
      <p:sp>
        <p:nvSpPr>
          <p:cNvPr id="6" name="文本框 5"/>
          <p:cNvSpPr txBox="1"/>
          <p:nvPr/>
        </p:nvSpPr>
        <p:spPr>
          <a:xfrm rot="10800000" flipV="1">
            <a:off x="6964165" y="3018326"/>
            <a:ext cx="5044440" cy="2741295"/>
          </a:xfrm>
          <a:prstGeom prst="rect">
            <a:avLst/>
          </a:prstGeom>
          <a:noFill/>
        </p:spPr>
        <p:txBody>
          <a:bodyPr wrap="square" rtlCol="0">
            <a:noAutofit/>
          </a:bodyPr>
          <a:lstStyle/>
          <a:p>
            <a:pPr>
              <a:lnSpc>
                <a:spcPct val="100000"/>
              </a:lnSpc>
            </a:pPr>
            <a:r>
              <a:rPr lang="zh-CN" altLang="en-US" sz="2400" b="1" dirty="0">
                <a:solidFill>
                  <a:schemeClr val="accent1">
                    <a:lumMod val="75000"/>
                  </a:schemeClr>
                </a:solidFill>
                <a:latin typeface="楷体" panose="02010609060101010101" pitchFamily="49" charset="-122"/>
                <a:ea typeface="楷体" panose="02010609060101010101" pitchFamily="49" charset="-122"/>
              </a:rPr>
              <a:t>全球变暖和酸雨等。</a:t>
            </a:r>
          </a:p>
          <a:p>
            <a:pPr>
              <a:lnSpc>
                <a:spcPct val="100000"/>
              </a:lnSpc>
            </a:pPr>
            <a:r>
              <a:rPr lang="zh-CN" altLang="en-US" sz="2400" dirty="0">
                <a:solidFill>
                  <a:schemeClr val="accent1">
                    <a:lumMod val="75000"/>
                  </a:schemeClr>
                </a:solidFill>
                <a:latin typeface="楷体" panose="02010609060101010101" pitchFamily="49" charset="-122"/>
                <a:ea typeface="楷体" panose="02010609060101010101" pitchFamily="49" charset="-122"/>
              </a:rPr>
              <a:t>全球变暖主要是由于人类向大气排放越来越多的二氧化碳等温室气体,温室效应不断增强的结果。酸雨主要由于人类向大气排放的各种酸性气体(如二氧化硫等)不断增多,出现酸碱度(pH)低于5.6的雨、雪或其他形式的大气降水。</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295"/>
          <a:stretch>
            <a:fillRect/>
          </a:stretch>
        </p:blipFill>
        <p:spPr>
          <a:xfrm>
            <a:off x="-24841" y="0"/>
            <a:ext cx="12319618" cy="6858001"/>
          </a:xfrm>
          <a:prstGeom prst="rect">
            <a:avLst/>
          </a:prstGeom>
          <a:effectLst>
            <a:softEdge rad="0"/>
          </a:effectLst>
        </p:spPr>
      </p:pic>
      <p:sp>
        <p:nvSpPr>
          <p:cNvPr id="5" name="矩形 4"/>
          <p:cNvSpPr/>
          <p:nvPr/>
        </p:nvSpPr>
        <p:spPr>
          <a:xfrm>
            <a:off x="-24841" y="1"/>
            <a:ext cx="7249609"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文本框 2"/>
          <p:cNvSpPr txBox="1"/>
          <p:nvPr/>
        </p:nvSpPr>
        <p:spPr>
          <a:xfrm>
            <a:off x="914786" y="1759029"/>
            <a:ext cx="3262432" cy="587340"/>
          </a:xfrm>
          <a:prstGeom prst="rect">
            <a:avLst/>
          </a:prstGeom>
          <a:noFill/>
        </p:spPr>
        <p:txBody>
          <a:bodyPr wrap="square" rtlCol="0">
            <a:spAutoFit/>
          </a:bodyPr>
          <a:lstStyle>
            <a:defPPr>
              <a:defRPr lang="zh-CN"/>
            </a:defPPr>
            <a:lvl1pPr algn="just">
              <a:lnSpc>
                <a:spcPct val="150000"/>
              </a:lnSpc>
              <a:defRPr sz="2400">
                <a:latin typeface="+mj-ea"/>
                <a:ea typeface="+mj-ea"/>
              </a:defRPr>
            </a:lvl1pPr>
          </a:lstStyle>
          <a:p>
            <a:r>
              <a:rPr lang="zh-CN" altLang="en-US" dirty="0">
                <a:latin typeface="+mn-lt"/>
                <a:ea typeface="+mn-ea"/>
                <a:cs typeface="+mn-ea"/>
                <a:sym typeface="+mn-lt"/>
              </a:rPr>
              <a:t>大气：包围地球的空气</a:t>
            </a:r>
          </a:p>
        </p:txBody>
      </p:sp>
      <p:sp>
        <p:nvSpPr>
          <p:cNvPr id="4" name="文本框 3"/>
          <p:cNvSpPr txBox="1"/>
          <p:nvPr/>
        </p:nvSpPr>
        <p:spPr>
          <a:xfrm>
            <a:off x="914786" y="2744008"/>
            <a:ext cx="5519420" cy="1142364"/>
          </a:xfrm>
          <a:prstGeom prst="rect">
            <a:avLst/>
          </a:prstGeom>
          <a:noFill/>
        </p:spPr>
        <p:txBody>
          <a:bodyPr wrap="square" rtlCol="0">
            <a:spAutoFit/>
          </a:bodyPr>
          <a:lstStyle>
            <a:defPPr>
              <a:defRPr lang="zh-CN"/>
            </a:defPPr>
            <a:lvl1pPr algn="just">
              <a:lnSpc>
                <a:spcPct val="150000"/>
              </a:lnSpc>
              <a:defRPr sz="2400">
                <a:latin typeface="+mj-ea"/>
                <a:ea typeface="+mj-ea"/>
              </a:defRPr>
            </a:lvl1pPr>
          </a:lstStyle>
          <a:p>
            <a:r>
              <a:rPr lang="zh-CN" altLang="en-US" dirty="0">
                <a:latin typeface="+mn-lt"/>
                <a:ea typeface="+mn-ea"/>
                <a:cs typeface="+mn-ea"/>
                <a:sym typeface="+mn-lt"/>
              </a:rPr>
              <a:t>大气为地球生命的繁衍和人类的发展提供了必要条件。</a:t>
            </a:r>
          </a:p>
        </p:txBody>
      </p:sp>
      <p:sp>
        <p:nvSpPr>
          <p:cNvPr id="7" name="矩形 6"/>
          <p:cNvSpPr/>
          <p:nvPr/>
        </p:nvSpPr>
        <p:spPr>
          <a:xfrm>
            <a:off x="578510" y="279988"/>
            <a:ext cx="1748001" cy="769441"/>
          </a:xfrm>
          <a:prstGeom prst="rect">
            <a:avLst/>
          </a:prstGeom>
          <a:effectLst/>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accent1">
                    <a:lumMod val="75000"/>
                  </a:schemeClr>
                </a:solidFill>
                <a:effectLst>
                  <a:outerShdw blurRad="165100" algn="ctr" rotWithShape="0">
                    <a:srgbClr val="0084FF">
                      <a:alpha val="35000"/>
                    </a:srgbClr>
                  </a:outerShdw>
                </a:effectLst>
                <a:uLnTx/>
                <a:uFillTx/>
                <a:cs typeface="+mn-ea"/>
                <a:sym typeface="+mn-lt"/>
              </a:rPr>
              <a:t>大气</a:t>
            </a:r>
          </a:p>
        </p:txBody>
      </p:sp>
      <p:cxnSp>
        <p:nvCxnSpPr>
          <p:cNvPr id="9" name="直接连接符 8"/>
          <p:cNvCxnSpPr/>
          <p:nvPr/>
        </p:nvCxnSpPr>
        <p:spPr>
          <a:xfrm>
            <a:off x="775504" y="1934316"/>
            <a:ext cx="0" cy="350327"/>
          </a:xfrm>
          <a:prstGeom prst="line">
            <a:avLst/>
          </a:prstGeom>
          <a:ln w="85725" cap="rnd">
            <a:solidFill>
              <a:schemeClr val="accent5">
                <a:lumMod val="50000"/>
              </a:schemeClr>
            </a:solidFill>
            <a:roun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14786" y="4225020"/>
            <a:ext cx="5519420" cy="1142364"/>
          </a:xfrm>
          <a:prstGeom prst="rect">
            <a:avLst/>
          </a:prstGeom>
          <a:noFill/>
        </p:spPr>
        <p:txBody>
          <a:bodyPr wrap="square" rtlCol="0">
            <a:spAutoFit/>
          </a:bodyPr>
          <a:lstStyle>
            <a:defPPr>
              <a:defRPr lang="zh-CN"/>
            </a:defPPr>
            <a:lvl1pPr algn="just">
              <a:lnSpc>
                <a:spcPct val="150000"/>
              </a:lnSpc>
              <a:defRPr sz="2400">
                <a:latin typeface="+mj-ea"/>
                <a:ea typeface="+mj-ea"/>
              </a:defRPr>
            </a:lvl1pPr>
          </a:lstStyle>
          <a:p>
            <a:r>
              <a:rPr lang="zh-CN" altLang="en-US" dirty="0">
                <a:latin typeface="+mn-lt"/>
                <a:ea typeface="+mn-ea"/>
                <a:cs typeface="+mn-ea"/>
                <a:sym typeface="+mn-lt"/>
              </a:rPr>
              <a:t>人类生活在大气圈底部，大气的物理状态和组成成分的变化，时刻影响着我们。</a:t>
            </a:r>
          </a:p>
        </p:txBody>
      </p:sp>
      <p:cxnSp>
        <p:nvCxnSpPr>
          <p:cNvPr id="12" name="直接连接符 11"/>
          <p:cNvCxnSpPr/>
          <p:nvPr/>
        </p:nvCxnSpPr>
        <p:spPr>
          <a:xfrm>
            <a:off x="775504" y="2984962"/>
            <a:ext cx="0" cy="724567"/>
          </a:xfrm>
          <a:prstGeom prst="line">
            <a:avLst/>
          </a:prstGeom>
          <a:ln w="85725" cap="rnd">
            <a:solidFill>
              <a:schemeClr val="accent5">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5504" y="4454014"/>
            <a:ext cx="0" cy="724567"/>
          </a:xfrm>
          <a:prstGeom prst="line">
            <a:avLst/>
          </a:prstGeom>
          <a:ln w="85725" cap="rnd">
            <a:solidFill>
              <a:schemeClr val="accent5">
                <a:lumMod val="50000"/>
              </a:schemeClr>
            </a:solidFill>
            <a:round/>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60769" t="36869" r="29993" b="31676"/>
          <a:stretch>
            <a:fillRect/>
          </a:stretch>
        </p:blipFill>
        <p:spPr>
          <a:xfrm flipH="1">
            <a:off x="11202145" y="5179988"/>
            <a:ext cx="633510" cy="2157198"/>
          </a:xfrm>
          <a:custGeom>
            <a:avLst/>
            <a:gdLst/>
            <a:ahLst/>
            <a:cxnLst/>
            <a:rect l="l" t="t" r="r" b="b"/>
            <a:pathLst>
              <a:path w="633510" h="2157198">
                <a:moveTo>
                  <a:pt x="333817" y="0"/>
                </a:moveTo>
                <a:lnTo>
                  <a:pt x="0" y="0"/>
                </a:lnTo>
                <a:lnTo>
                  <a:pt x="0" y="2157198"/>
                </a:lnTo>
                <a:lnTo>
                  <a:pt x="339751" y="2157198"/>
                </a:lnTo>
                <a:lnTo>
                  <a:pt x="339751" y="379809"/>
                </a:lnTo>
                <a:lnTo>
                  <a:pt x="633510" y="534107"/>
                </a:lnTo>
                <a:lnTo>
                  <a:pt x="633510" y="175068"/>
                </a:lnTo>
                <a:lnTo>
                  <a:pt x="333817" y="0"/>
                </a:lnTo>
                <a:close/>
              </a:path>
            </a:pathLst>
          </a:custGeom>
          <a:effectLst>
            <a:outerShdw blurRad="50800" dist="101600" algn="l" rotWithShape="0">
              <a:prstClr val="black">
                <a:alpha val="10000"/>
              </a:prstClr>
            </a:outerShdw>
          </a:effectLst>
        </p:spPr>
      </p:pic>
      <p:pic>
        <p:nvPicPr>
          <p:cNvPr id="15" name="图片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0833732" y="-236224"/>
            <a:ext cx="1774793" cy="1032423"/>
          </a:xfrm>
          <a:prstGeom prst="rect">
            <a:avLst/>
          </a:prstGeom>
        </p:spPr>
      </p:pic>
      <p:pic>
        <p:nvPicPr>
          <p:cNvPr id="16" name="图片 1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433561" y="501894"/>
            <a:ext cx="1939290" cy="1128113"/>
          </a:xfrm>
          <a:prstGeom prst="rect">
            <a:avLst/>
          </a:prstGeom>
        </p:spPr>
      </p:pic>
      <p:pic>
        <p:nvPicPr>
          <p:cNvPr id="17" name="图片 1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11372850" y="1005418"/>
            <a:ext cx="1321081" cy="7684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15"/>
                                        </p:tgtEl>
                                        <p:attrNameLst>
                                          <p:attrName>r</p:attrName>
                                        </p:attrNameLst>
                                      </p:cBhvr>
                                    </p:animRot>
                                    <p:animRot by="-240000">
                                      <p:cBhvr>
                                        <p:cTn id="10" dur="200" fill="hold">
                                          <p:stCondLst>
                                            <p:cond delay="200"/>
                                          </p:stCondLst>
                                        </p:cTn>
                                        <p:tgtEl>
                                          <p:spTgt spid="15"/>
                                        </p:tgtEl>
                                        <p:attrNameLst>
                                          <p:attrName>r</p:attrName>
                                        </p:attrNameLst>
                                      </p:cBhvr>
                                    </p:animRot>
                                    <p:animRot by="240000">
                                      <p:cBhvr>
                                        <p:cTn id="11" dur="200" fill="hold">
                                          <p:stCondLst>
                                            <p:cond delay="400"/>
                                          </p:stCondLst>
                                        </p:cTn>
                                        <p:tgtEl>
                                          <p:spTgt spid="15"/>
                                        </p:tgtEl>
                                        <p:attrNameLst>
                                          <p:attrName>r</p:attrName>
                                        </p:attrNameLst>
                                      </p:cBhvr>
                                    </p:animRot>
                                    <p:animRot by="-240000">
                                      <p:cBhvr>
                                        <p:cTn id="12" dur="200" fill="hold">
                                          <p:stCondLst>
                                            <p:cond delay="600"/>
                                          </p:stCondLst>
                                        </p:cTn>
                                        <p:tgtEl>
                                          <p:spTgt spid="15"/>
                                        </p:tgtEl>
                                        <p:attrNameLst>
                                          <p:attrName>r</p:attrName>
                                        </p:attrNameLst>
                                      </p:cBhvr>
                                    </p:animRot>
                                    <p:animRot by="120000">
                                      <p:cBhvr>
                                        <p:cTn id="13" dur="200" fill="hold">
                                          <p:stCondLst>
                                            <p:cond delay="800"/>
                                          </p:stCondLst>
                                        </p:cTn>
                                        <p:tgtEl>
                                          <p:spTgt spid="15"/>
                                        </p:tgtEl>
                                        <p:attrNameLst>
                                          <p:attrName>r</p:attrName>
                                        </p:attrNameLst>
                                      </p:cBhvr>
                                    </p:animRot>
                                  </p:childTnLst>
                                </p:cTn>
                              </p:par>
                              <p:par>
                                <p:cTn id="14" presetID="32" presetClass="emph" presetSubtype="0" repeatCount="indefinite" fill="hold" nodeType="withEffect">
                                  <p:stCondLst>
                                    <p:cond delay="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32" presetClass="emph" presetSubtype="0" repeatCount="indefinite" fill="hold" nodeType="withEffect">
                                  <p:stCondLst>
                                    <p:cond delay="0"/>
                                  </p:stCondLst>
                                  <p:childTnLst>
                                    <p:animRot by="120000">
                                      <p:cBhvr>
                                        <p:cTn id="21" dur="100" fill="hold">
                                          <p:stCondLst>
                                            <p:cond delay="0"/>
                                          </p:stCondLst>
                                        </p:cTn>
                                        <p:tgtEl>
                                          <p:spTgt spid="17"/>
                                        </p:tgtEl>
                                        <p:attrNameLst>
                                          <p:attrName>r</p:attrName>
                                        </p:attrNameLst>
                                      </p:cBhvr>
                                    </p:animRot>
                                    <p:animRot by="-240000">
                                      <p:cBhvr>
                                        <p:cTn id="22" dur="200" fill="hold">
                                          <p:stCondLst>
                                            <p:cond delay="200"/>
                                          </p:stCondLst>
                                        </p:cTn>
                                        <p:tgtEl>
                                          <p:spTgt spid="17"/>
                                        </p:tgtEl>
                                        <p:attrNameLst>
                                          <p:attrName>r</p:attrName>
                                        </p:attrNameLst>
                                      </p:cBhvr>
                                    </p:animRot>
                                    <p:animRot by="240000">
                                      <p:cBhvr>
                                        <p:cTn id="23" dur="200" fill="hold">
                                          <p:stCondLst>
                                            <p:cond delay="400"/>
                                          </p:stCondLst>
                                        </p:cTn>
                                        <p:tgtEl>
                                          <p:spTgt spid="17"/>
                                        </p:tgtEl>
                                        <p:attrNameLst>
                                          <p:attrName>r</p:attrName>
                                        </p:attrNameLst>
                                      </p:cBhvr>
                                    </p:animRot>
                                    <p:animRot by="-240000">
                                      <p:cBhvr>
                                        <p:cTn id="24" dur="200" fill="hold">
                                          <p:stCondLst>
                                            <p:cond delay="600"/>
                                          </p:stCondLst>
                                        </p:cTn>
                                        <p:tgtEl>
                                          <p:spTgt spid="17"/>
                                        </p:tgtEl>
                                        <p:attrNameLst>
                                          <p:attrName>r</p:attrName>
                                        </p:attrNameLst>
                                      </p:cBhvr>
                                    </p:animRot>
                                    <p:animRot by="120000">
                                      <p:cBhvr>
                                        <p:cTn id="25" dur="200" fill="hold">
                                          <p:stCondLst>
                                            <p:cond delay="8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rotWithShape="1">
          <a:blip r:embed="rId3"/>
          <a:srcRect l="11801" t="20520" r="14356" b="1169"/>
          <a:stretch>
            <a:fillRect/>
          </a:stretch>
        </p:blipFill>
        <p:spPr>
          <a:xfrm>
            <a:off x="-30480" y="-45719"/>
            <a:ext cx="12222480" cy="5791200"/>
          </a:xfrm>
          <a:prstGeom prst="rect">
            <a:avLst/>
          </a:prstGeom>
        </p:spPr>
      </p:pic>
      <p:sp>
        <p:nvSpPr>
          <p:cNvPr id="3" name="矩形 2"/>
          <p:cNvSpPr/>
          <p:nvPr/>
        </p:nvSpPr>
        <p:spPr>
          <a:xfrm>
            <a:off x="-30480" y="-45719"/>
            <a:ext cx="12222480" cy="6903719"/>
          </a:xfrm>
          <a:prstGeom prst="rect">
            <a:avLst/>
          </a:prstGeom>
          <a:gradFill flip="none" rotWithShape="1">
            <a:gsLst>
              <a:gs pos="0">
                <a:schemeClr val="bg1"/>
              </a:gs>
              <a:gs pos="50000">
                <a:schemeClr val="bg1">
                  <a:alpha val="75000"/>
                </a:schemeClr>
              </a:gs>
              <a:gs pos="100000">
                <a:schemeClr val="bg1">
                  <a:shade val="100000"/>
                  <a:satMod val="115000"/>
                  <a:alpha val="2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1794719" y="1350289"/>
            <a:ext cx="9089093" cy="1491499"/>
          </a:xfrm>
          <a:prstGeom prst="rect">
            <a:avLst/>
          </a:prstGeom>
          <a:noFill/>
        </p:spPr>
        <p:txBody>
          <a:bodyPr wrap="square" rtlCol="0">
            <a:spAutoFit/>
          </a:bodyPr>
          <a:lstStyle/>
          <a:p>
            <a:pPr algn="ctr">
              <a:lnSpc>
                <a:spcPct val="150000"/>
              </a:lnSpc>
            </a:pPr>
            <a:r>
              <a:rPr lang="zh-CN" altLang="en-US" sz="3200" dirty="0">
                <a:solidFill>
                  <a:schemeClr val="tx1">
                    <a:lumMod val="75000"/>
                    <a:lumOff val="25000"/>
                  </a:schemeClr>
                </a:solidFill>
                <a:cs typeface="+mn-ea"/>
                <a:sym typeface="+mn-lt"/>
              </a:rPr>
              <a:t>大气是多种气体的混合物。</a:t>
            </a:r>
          </a:p>
          <a:p>
            <a:pPr algn="ctr">
              <a:lnSpc>
                <a:spcPct val="150000"/>
              </a:lnSpc>
            </a:pPr>
            <a:r>
              <a:rPr lang="zh-CN" altLang="en-US" sz="3200" dirty="0">
                <a:solidFill>
                  <a:schemeClr val="tx1">
                    <a:lumMod val="75000"/>
                    <a:lumOff val="25000"/>
                  </a:schemeClr>
                </a:solidFill>
                <a:cs typeface="+mn-ea"/>
                <a:sym typeface="+mn-lt"/>
              </a:rPr>
              <a:t>低层大气主要由干洁空气、水汽和杂质组成。</a:t>
            </a:r>
          </a:p>
        </p:txBody>
      </p:sp>
      <p:sp>
        <p:nvSpPr>
          <p:cNvPr id="7" name="文本框 6"/>
          <p:cNvSpPr txBox="1"/>
          <p:nvPr/>
        </p:nvSpPr>
        <p:spPr>
          <a:xfrm>
            <a:off x="2488287" y="3287865"/>
            <a:ext cx="2898828" cy="835357"/>
          </a:xfrm>
          <a:prstGeom prst="rect">
            <a:avLst/>
          </a:prstGeom>
          <a:noFill/>
        </p:spPr>
        <p:txBody>
          <a:bodyPr wrap="square" rtlCol="0">
            <a:spAutoFit/>
          </a:bodyPr>
          <a:lstStyle/>
          <a:p>
            <a:pPr algn="ctr">
              <a:lnSpc>
                <a:spcPct val="150000"/>
              </a:lnSpc>
            </a:pPr>
            <a:r>
              <a:rPr lang="en-US" altLang="zh-CN" sz="3600" dirty="0">
                <a:solidFill>
                  <a:schemeClr val="accent5">
                    <a:lumMod val="50000"/>
                  </a:schemeClr>
                </a:solidFill>
                <a:cs typeface="+mn-ea"/>
                <a:sym typeface="+mn-lt"/>
              </a:rPr>
              <a:t>1.</a:t>
            </a:r>
            <a:r>
              <a:rPr lang="zh-CN" altLang="en-US" sz="3600" dirty="0">
                <a:solidFill>
                  <a:schemeClr val="accent5">
                    <a:lumMod val="50000"/>
                  </a:schemeClr>
                </a:solidFill>
                <a:cs typeface="+mn-ea"/>
                <a:sym typeface="+mn-lt"/>
              </a:rPr>
              <a:t>干洁空气</a:t>
            </a:r>
          </a:p>
        </p:txBody>
      </p:sp>
      <p:sp>
        <p:nvSpPr>
          <p:cNvPr id="8" name="文本框 7"/>
          <p:cNvSpPr txBox="1"/>
          <p:nvPr/>
        </p:nvSpPr>
        <p:spPr>
          <a:xfrm>
            <a:off x="5854349" y="3287865"/>
            <a:ext cx="1842826" cy="835357"/>
          </a:xfrm>
          <a:prstGeom prst="rect">
            <a:avLst/>
          </a:prstGeom>
          <a:noFill/>
        </p:spPr>
        <p:txBody>
          <a:bodyPr wrap="square" rtlCol="0">
            <a:spAutoFit/>
          </a:bodyPr>
          <a:lstStyle/>
          <a:p>
            <a:pPr algn="ctr">
              <a:lnSpc>
                <a:spcPct val="150000"/>
              </a:lnSpc>
            </a:pPr>
            <a:r>
              <a:rPr lang="en-US" altLang="zh-CN" sz="3600" dirty="0">
                <a:solidFill>
                  <a:schemeClr val="accent5">
                    <a:lumMod val="50000"/>
                  </a:schemeClr>
                </a:solidFill>
                <a:cs typeface="+mn-ea"/>
                <a:sym typeface="+mn-lt"/>
              </a:rPr>
              <a:t>2.</a:t>
            </a:r>
            <a:r>
              <a:rPr lang="zh-CN" altLang="en-US" sz="3600" dirty="0">
                <a:solidFill>
                  <a:schemeClr val="accent5">
                    <a:lumMod val="50000"/>
                  </a:schemeClr>
                </a:solidFill>
                <a:cs typeface="+mn-ea"/>
                <a:sym typeface="+mn-lt"/>
              </a:rPr>
              <a:t>水汽</a:t>
            </a:r>
          </a:p>
        </p:txBody>
      </p:sp>
      <p:sp>
        <p:nvSpPr>
          <p:cNvPr id="9" name="文本框 8"/>
          <p:cNvSpPr txBox="1"/>
          <p:nvPr/>
        </p:nvSpPr>
        <p:spPr>
          <a:xfrm>
            <a:off x="8415014" y="3287865"/>
            <a:ext cx="1632970" cy="835357"/>
          </a:xfrm>
          <a:prstGeom prst="rect">
            <a:avLst/>
          </a:prstGeom>
          <a:noFill/>
        </p:spPr>
        <p:txBody>
          <a:bodyPr wrap="square" rtlCol="0">
            <a:spAutoFit/>
          </a:bodyPr>
          <a:lstStyle/>
          <a:p>
            <a:pPr algn="ctr">
              <a:lnSpc>
                <a:spcPct val="150000"/>
              </a:lnSpc>
            </a:pPr>
            <a:r>
              <a:rPr lang="en-US" altLang="zh-CN" sz="3600" dirty="0">
                <a:solidFill>
                  <a:schemeClr val="accent5">
                    <a:lumMod val="50000"/>
                  </a:schemeClr>
                </a:solidFill>
                <a:cs typeface="+mn-ea"/>
                <a:sym typeface="+mn-lt"/>
              </a:rPr>
              <a:t>3.</a:t>
            </a:r>
            <a:r>
              <a:rPr lang="zh-CN" altLang="en-US" sz="3600" dirty="0">
                <a:solidFill>
                  <a:schemeClr val="accent5">
                    <a:lumMod val="50000"/>
                  </a:schemeClr>
                </a:solidFill>
                <a:cs typeface="+mn-ea"/>
                <a:sym typeface="+mn-lt"/>
              </a:rPr>
              <a:t>杂质</a:t>
            </a:r>
          </a:p>
        </p:txBody>
      </p:sp>
      <p:cxnSp>
        <p:nvCxnSpPr>
          <p:cNvPr id="10" name="直接连接符 9"/>
          <p:cNvCxnSpPr/>
          <p:nvPr/>
        </p:nvCxnSpPr>
        <p:spPr>
          <a:xfrm>
            <a:off x="1698669" y="2968221"/>
            <a:ext cx="9058585" cy="0"/>
          </a:xfrm>
          <a:prstGeom prst="line">
            <a:avLst/>
          </a:prstGeom>
          <a:ln w="254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548548" y="4397525"/>
            <a:ext cx="8411245" cy="1618712"/>
            <a:chOff x="5859619" y="6078744"/>
            <a:chExt cx="6557937" cy="1262050"/>
          </a:xfrm>
          <a:solidFill>
            <a:schemeClr val="bg1"/>
          </a:solidFill>
          <a:effectLst>
            <a:outerShdw blurRad="50800" dist="38100" dir="16200000" rotWithShape="0">
              <a:prstClr val="black">
                <a:alpha val="40000"/>
              </a:prstClr>
            </a:outerShdw>
          </a:effectLst>
        </p:grpSpPr>
        <p:sp>
          <p:nvSpPr>
            <p:cNvPr id="16" name="椭圆 15"/>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10660818" y="6078744"/>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11352872" y="6276110"/>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p:cNvGrpSpPr/>
          <p:nvPr/>
        </p:nvGrpSpPr>
        <p:grpSpPr>
          <a:xfrm flipH="1">
            <a:off x="7057777" y="3965484"/>
            <a:ext cx="6808183" cy="1637885"/>
            <a:chOff x="5859619" y="6018649"/>
            <a:chExt cx="6530657" cy="1446146"/>
          </a:xfrm>
          <a:solidFill>
            <a:schemeClr val="bg1"/>
          </a:solidFill>
          <a:effectLst>
            <a:outerShdw blurRad="50800" dist="38100" dir="16200000" rotWithShape="0">
              <a:prstClr val="black">
                <a:alpha val="40000"/>
              </a:prstClr>
            </a:outerShdw>
          </a:effectLst>
        </p:grpSpPr>
        <p:sp>
          <p:nvSpPr>
            <p:cNvPr id="46" name="椭圆 45"/>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10422332" y="6400111"/>
              <a:ext cx="1064684" cy="106468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11124520" y="6018649"/>
              <a:ext cx="1265756" cy="126575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p:cNvGrpSpPr/>
          <p:nvPr/>
        </p:nvGrpSpPr>
        <p:grpSpPr>
          <a:xfrm>
            <a:off x="4722113" y="5278454"/>
            <a:ext cx="8268838" cy="1278920"/>
            <a:chOff x="3749040" y="6134100"/>
            <a:chExt cx="6959147" cy="1076354"/>
          </a:xfrm>
          <a:solidFill>
            <a:schemeClr val="bg1"/>
          </a:solidFill>
          <a:effectLst>
            <a:outerShdw blurRad="50800" dist="38100" dir="16200000" rotWithShape="0">
              <a:prstClr val="black">
                <a:alpha val="40000"/>
              </a:prstClr>
            </a:outerShdw>
          </a:effectLst>
        </p:grpSpPr>
        <p:sp>
          <p:nvSpPr>
            <p:cNvPr id="27" name="椭圆 26"/>
            <p:cNvSpPr/>
            <p:nvPr/>
          </p:nvSpPr>
          <p:spPr>
            <a:xfrm>
              <a:off x="3749040"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4189512" y="6360607"/>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794068" y="6235700"/>
              <a:ext cx="849847" cy="84984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5425669" y="6437716"/>
              <a:ext cx="647832" cy="6478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5859619" y="6134100"/>
              <a:ext cx="951448" cy="9514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6625978" y="6360406"/>
              <a:ext cx="619039" cy="6190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7090816"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7839717" y="6450482"/>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8324107" y="6360038"/>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8787581" y="6519136"/>
              <a:ext cx="622300" cy="6223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9249480" y="6235700"/>
              <a:ext cx="907727" cy="90772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9997610" y="6432850"/>
              <a:ext cx="710577" cy="710577"/>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0" name="文本框 59"/>
          <p:cNvSpPr txBox="1"/>
          <p:nvPr/>
        </p:nvSpPr>
        <p:spPr>
          <a:xfrm>
            <a:off x="660400" y="242275"/>
            <a:ext cx="10858500" cy="769441"/>
          </a:xfrm>
          <a:prstGeom prst="rect">
            <a:avLst/>
          </a:prstGeom>
          <a:effectLst/>
        </p:spPr>
        <p:txBody>
          <a:bodyPr wrap="square">
            <a:spAutoFit/>
          </a:bodyPr>
          <a:lstStyle>
            <a:defPPr>
              <a:defRPr lang="zh-CN"/>
            </a:defPPr>
            <a:lvl1pPr lvl="0" algn="ctr">
              <a:defRPr sz="4400">
                <a:solidFill>
                  <a:schemeClr val="bg1"/>
                </a:solidFill>
                <a:effectLst>
                  <a:outerShdw blurRad="38100" dist="38100" dir="2700000" algn="tl">
                    <a:srgbClr val="000000">
                      <a:alpha val="43137"/>
                    </a:srgbClr>
                  </a:outerShdw>
                </a:effectLst>
                <a:latin typeface="思源黑体 CN Heavy" pitchFamily="34" charset="-122"/>
                <a:ea typeface="思源黑体 CN Heavy" pitchFamily="34" charset="-122"/>
              </a:defRPr>
            </a:lvl1pPr>
          </a:lstStyle>
          <a:p>
            <a:r>
              <a:rPr lang="zh-CN" altLang="en-US" b="1" dirty="0">
                <a:effectLst/>
                <a:latin typeface="+mn-lt"/>
                <a:ea typeface="+mn-ea"/>
                <a:cs typeface="+mn-ea"/>
                <a:sym typeface="+mn-lt"/>
              </a:rPr>
              <a:t>大气的组成</a:t>
            </a:r>
          </a:p>
        </p:txBody>
      </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l="60769" t="36869" r="29993" b="31676"/>
          <a:stretch>
            <a:fillRect/>
          </a:stretch>
        </p:blipFill>
        <p:spPr>
          <a:xfrm flipH="1">
            <a:off x="11202145" y="5179988"/>
            <a:ext cx="633510" cy="2157198"/>
          </a:xfrm>
          <a:custGeom>
            <a:avLst/>
            <a:gdLst/>
            <a:ahLst/>
            <a:cxnLst/>
            <a:rect l="l" t="t" r="r" b="b"/>
            <a:pathLst>
              <a:path w="633510" h="2157198">
                <a:moveTo>
                  <a:pt x="333817" y="0"/>
                </a:moveTo>
                <a:lnTo>
                  <a:pt x="0" y="0"/>
                </a:lnTo>
                <a:lnTo>
                  <a:pt x="0" y="2157198"/>
                </a:lnTo>
                <a:lnTo>
                  <a:pt x="339751" y="2157198"/>
                </a:lnTo>
                <a:lnTo>
                  <a:pt x="339751" y="379809"/>
                </a:lnTo>
                <a:lnTo>
                  <a:pt x="633510" y="534107"/>
                </a:lnTo>
                <a:lnTo>
                  <a:pt x="633510" y="175068"/>
                </a:lnTo>
                <a:lnTo>
                  <a:pt x="333817" y="0"/>
                </a:lnTo>
                <a:close/>
              </a:path>
            </a:pathLst>
          </a:custGeom>
          <a:effectLst>
            <a:outerShdw blurRad="50800" dist="101600" algn="l" rotWithShape="0">
              <a:prstClr val="black">
                <a:alpha val="10000"/>
              </a:prstClr>
            </a:outerShdw>
          </a:effectLst>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表 14"/>
          <p:cNvGraphicFramePr/>
          <p:nvPr/>
        </p:nvGraphicFramePr>
        <p:xfrm>
          <a:off x="-170180" y="685800"/>
          <a:ext cx="6673215" cy="5924550"/>
        </p:xfrm>
        <a:graphic>
          <a:graphicData uri="http://schemas.openxmlformats.org/drawingml/2006/chart">
            <c:chart xmlns:c="http://schemas.openxmlformats.org/drawingml/2006/chart" xmlns:r="http://schemas.openxmlformats.org/officeDocument/2006/relationships" r:id="rId6"/>
          </a:graphicData>
        </a:graphic>
      </p:graphicFrame>
      <p:sp>
        <p:nvSpPr>
          <p:cNvPr id="16" name="矩形 15"/>
          <p:cNvSpPr/>
          <p:nvPr/>
        </p:nvSpPr>
        <p:spPr>
          <a:xfrm>
            <a:off x="660400" y="402292"/>
            <a:ext cx="3434079" cy="769441"/>
          </a:xfrm>
          <a:prstGeom prst="rect">
            <a:avLst/>
          </a:prstGeom>
          <a:effectLst/>
        </p:spPr>
        <p:txBody>
          <a:bodyPr wrap="square">
            <a:spAutoFit/>
          </a:bodyPr>
          <a:lstStyle/>
          <a:p>
            <a:pPr lvl="0">
              <a:defRPr/>
            </a:pPr>
            <a:r>
              <a:rPr lang="en-US" altLang="zh-CN" sz="4400" b="1" dirty="0">
                <a:solidFill>
                  <a:schemeClr val="accent1">
                    <a:lumMod val="75000"/>
                  </a:schemeClr>
                </a:solidFill>
                <a:cs typeface="+mn-ea"/>
                <a:sym typeface="+mn-lt"/>
              </a:rPr>
              <a:t>1</a:t>
            </a:r>
            <a:r>
              <a:rPr lang="zh-CN" altLang="en-US" sz="4400" b="1" dirty="0">
                <a:solidFill>
                  <a:schemeClr val="accent1">
                    <a:lumMod val="75000"/>
                  </a:schemeClr>
                </a:solidFill>
                <a:cs typeface="+mn-ea"/>
                <a:sym typeface="+mn-lt"/>
              </a:rPr>
              <a:t>）干洁空气</a:t>
            </a:r>
          </a:p>
        </p:txBody>
      </p:sp>
      <p:grpSp>
        <p:nvGrpSpPr>
          <p:cNvPr id="17" name="组合 16"/>
          <p:cNvGrpSpPr/>
          <p:nvPr>
            <p:custDataLst>
              <p:tags r:id="rId1"/>
            </p:custDataLst>
          </p:nvPr>
        </p:nvGrpSpPr>
        <p:grpSpPr>
          <a:xfrm flipV="1">
            <a:off x="5921829" y="0"/>
            <a:ext cx="6270171" cy="812800"/>
            <a:chOff x="4001597" y="5613400"/>
            <a:chExt cx="8190403" cy="1244600"/>
          </a:xfrm>
        </p:grpSpPr>
        <p:sp>
          <p:nvSpPr>
            <p:cNvPr id="18" name="任意多边形: 形状 7"/>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rgbClr val="B6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n-ea"/>
                <a:sym typeface="+mn-lt"/>
              </a:endParaRPr>
            </a:p>
          </p:txBody>
        </p:sp>
        <p:sp>
          <p:nvSpPr>
            <p:cNvPr id="19" name="等腰三角形 18"/>
            <p:cNvSpPr/>
            <p:nvPr>
              <p:custDataLst>
                <p:tags r:id="rId3"/>
              </p:custDataLst>
            </p:nvPr>
          </p:nvSpPr>
          <p:spPr>
            <a:xfrm>
              <a:off x="5816600" y="5949254"/>
              <a:ext cx="6375400" cy="908746"/>
            </a:xfrm>
            <a:prstGeom prst="triangle">
              <a:avLst>
                <a:gd name="adj" fmla="val 100000"/>
              </a:avLst>
            </a:prstGeom>
            <a:solidFill>
              <a:srgbClr val="4A8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cs typeface="+mn-ea"/>
                <a:sym typeface="+mn-lt"/>
              </a:endParaRPr>
            </a:p>
          </p:txBody>
        </p:sp>
      </p:grpSp>
      <p:sp>
        <p:nvSpPr>
          <p:cNvPr id="22" name="文本框 21"/>
          <p:cNvSpPr txBox="1"/>
          <p:nvPr/>
        </p:nvSpPr>
        <p:spPr>
          <a:xfrm>
            <a:off x="6080125" y="3297555"/>
            <a:ext cx="826770" cy="701040"/>
          </a:xfrm>
          <a:prstGeom prst="rect">
            <a:avLst/>
          </a:prstGeom>
          <a:noFill/>
        </p:spPr>
        <p:txBody>
          <a:bodyPr wrap="square" rtlCol="0">
            <a:spAutoFit/>
          </a:bodyPr>
          <a:lstStyle/>
          <a:p>
            <a:r>
              <a:rPr lang="zh-CN" altLang="en-US" sz="4000">
                <a:solidFill>
                  <a:schemeClr val="tx1">
                    <a:lumMod val="75000"/>
                    <a:lumOff val="25000"/>
                  </a:schemeClr>
                </a:solidFill>
                <a:cs typeface="+mn-ea"/>
                <a:sym typeface="+mn-lt"/>
              </a:rPr>
              <a:t>氧</a:t>
            </a:r>
          </a:p>
        </p:txBody>
      </p:sp>
      <p:sp>
        <p:nvSpPr>
          <p:cNvPr id="23" name="文本框 22"/>
          <p:cNvSpPr txBox="1"/>
          <p:nvPr/>
        </p:nvSpPr>
        <p:spPr>
          <a:xfrm>
            <a:off x="6006465" y="4147820"/>
            <a:ext cx="5089525" cy="1371600"/>
          </a:xfrm>
          <a:prstGeom prst="rect">
            <a:avLst/>
          </a:prstGeom>
          <a:noFill/>
        </p:spPr>
        <p:txBody>
          <a:bodyPr wrap="square" rtlCol="0">
            <a:spAutoFit/>
          </a:bodyPr>
          <a:lstStyle/>
          <a:p>
            <a:pPr algn="just"/>
            <a:r>
              <a:rPr lang="zh-CN" altLang="en-US" sz="2800" dirty="0">
                <a:cs typeface="+mn-ea"/>
                <a:sym typeface="+mn-lt"/>
              </a:rPr>
              <a:t>人类和其他好氧生物维持生命活动必需的物质</a:t>
            </a:r>
            <a:r>
              <a:rPr lang="zh-CN" altLang="en-US" sz="2000" dirty="0">
                <a:cs typeface="+mn-ea"/>
                <a:sym typeface="+mn-lt"/>
              </a:rPr>
              <a:t>，</a:t>
            </a:r>
            <a:r>
              <a:rPr lang="zh-CN" altLang="en-US" sz="2800" dirty="0">
                <a:cs typeface="+mn-ea"/>
                <a:sym typeface="+mn-lt"/>
              </a:rPr>
              <a:t>并参与有机物的燃烧</a:t>
            </a:r>
            <a:r>
              <a:rPr lang="zh-CN" altLang="en-US" sz="2000" dirty="0">
                <a:cs typeface="+mn-ea"/>
                <a:sym typeface="+mn-lt"/>
              </a:rPr>
              <a:t>、</a:t>
            </a:r>
            <a:r>
              <a:rPr lang="zh-CN" altLang="en-US" sz="2800" dirty="0">
                <a:cs typeface="+mn-ea"/>
                <a:sym typeface="+mn-lt"/>
              </a:rPr>
              <a:t>腐败和分解过程</a:t>
            </a:r>
            <a:r>
              <a:rPr lang="zh-CN" altLang="en-US" sz="2000" dirty="0">
                <a:cs typeface="+mn-ea"/>
                <a:sym typeface="+mn-lt"/>
              </a:rPr>
              <a:t>。</a:t>
            </a:r>
          </a:p>
        </p:txBody>
      </p:sp>
      <p:cxnSp>
        <p:nvCxnSpPr>
          <p:cNvPr id="28" name="直接连接符 27"/>
          <p:cNvCxnSpPr/>
          <p:nvPr/>
        </p:nvCxnSpPr>
        <p:spPr>
          <a:xfrm>
            <a:off x="6080125" y="3068955"/>
            <a:ext cx="5089525" cy="0"/>
          </a:xfrm>
          <a:prstGeom prst="line">
            <a:avLst/>
          </a:prstGeom>
          <a:ln w="38100" cap="rnd">
            <a:solidFill>
              <a:schemeClr val="accent5">
                <a:lumMod val="50000"/>
              </a:schemeClr>
            </a:solidFill>
            <a:round/>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rotWithShape="1">
          <a:blip r:embed="rId7" cstate="print">
            <a:extLst>
              <a:ext uri="{28A0092B-C50C-407E-A947-70E740481C1C}">
                <a14:useLocalDpi xmlns:a14="http://schemas.microsoft.com/office/drawing/2010/main" val="0"/>
              </a:ext>
            </a:extLst>
          </a:blip>
          <a:srcRect l="60769" t="36869" r="29993" b="31676"/>
          <a:stretch>
            <a:fillRect/>
          </a:stretch>
        </p:blipFill>
        <p:spPr>
          <a:xfrm flipH="1">
            <a:off x="11202145" y="5179988"/>
            <a:ext cx="633510" cy="2157198"/>
          </a:xfrm>
          <a:custGeom>
            <a:avLst/>
            <a:gdLst/>
            <a:ahLst/>
            <a:cxnLst/>
            <a:rect l="l" t="t" r="r" b="b"/>
            <a:pathLst>
              <a:path w="633510" h="2157198">
                <a:moveTo>
                  <a:pt x="333817" y="0"/>
                </a:moveTo>
                <a:lnTo>
                  <a:pt x="0" y="0"/>
                </a:lnTo>
                <a:lnTo>
                  <a:pt x="0" y="2157198"/>
                </a:lnTo>
                <a:lnTo>
                  <a:pt x="339751" y="2157198"/>
                </a:lnTo>
                <a:lnTo>
                  <a:pt x="339751" y="379809"/>
                </a:lnTo>
                <a:lnTo>
                  <a:pt x="633510" y="534107"/>
                </a:lnTo>
                <a:lnTo>
                  <a:pt x="633510" y="175068"/>
                </a:lnTo>
                <a:lnTo>
                  <a:pt x="333817" y="0"/>
                </a:lnTo>
                <a:close/>
              </a:path>
            </a:pathLst>
          </a:custGeom>
          <a:effectLst>
            <a:outerShdw blurRad="50800" dist="101600" algn="l" rotWithShape="0">
              <a:prstClr val="black">
                <a:alpha val="10000"/>
              </a:prstClr>
            </a:outerShdw>
          </a:effectLst>
        </p:spPr>
      </p:pic>
      <p:pic>
        <p:nvPicPr>
          <p:cNvPr id="14" name="图片 13"/>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263362" y="5853597"/>
            <a:ext cx="2511075" cy="1460729"/>
          </a:xfrm>
          <a:prstGeom prst="rect">
            <a:avLst/>
          </a:prstGeom>
        </p:spPr>
      </p:pic>
      <p:sp>
        <p:nvSpPr>
          <p:cNvPr id="2" name="文本框 1">
            <a:extLst>
              <a:ext uri="{FF2B5EF4-FFF2-40B4-BE49-F238E27FC236}">
                <a16:creationId xmlns:a16="http://schemas.microsoft.com/office/drawing/2014/main" id="{A6E03B8B-39A3-4EE3-8E72-7DF2E4DDF447}"/>
              </a:ext>
            </a:extLst>
          </p:cNvPr>
          <p:cNvSpPr txBox="1"/>
          <p:nvPr/>
        </p:nvSpPr>
        <p:spPr>
          <a:xfrm>
            <a:off x="5499073" y="2091988"/>
            <a:ext cx="5426593" cy="954107"/>
          </a:xfrm>
          <a:prstGeom prst="rect">
            <a:avLst/>
          </a:prstGeom>
          <a:noFill/>
        </p:spPr>
        <p:txBody>
          <a:bodyPr wrap="square" rtlCol="0">
            <a:spAutoFit/>
          </a:bodyPr>
          <a:lstStyle>
            <a:defPPr>
              <a:defRPr lang="zh-CN"/>
            </a:defPPr>
            <a:lvl1pPr>
              <a:defRPr sz="2000">
                <a:latin typeface="+mn-ea"/>
              </a:defRPr>
            </a:lvl1pPr>
          </a:lstStyle>
          <a:p>
            <a:pPr lvl="1"/>
            <a:r>
              <a:rPr lang="zh-CN" altLang="en-US" sz="2800" dirty="0">
                <a:latin typeface="+mn-lt"/>
                <a:cs typeface="+mn-ea"/>
                <a:sym typeface="+mn-lt"/>
              </a:rPr>
              <a:t>绿色植物进行光合作用的基本原料，对地面起保温作用。</a:t>
            </a:r>
          </a:p>
        </p:txBody>
      </p:sp>
      <p:sp>
        <p:nvSpPr>
          <p:cNvPr id="3" name="文本框 2">
            <a:extLst>
              <a:ext uri="{FF2B5EF4-FFF2-40B4-BE49-F238E27FC236}">
                <a16:creationId xmlns:a16="http://schemas.microsoft.com/office/drawing/2014/main" id="{7BC95706-03E6-408F-AEA7-D86813879C1B}"/>
              </a:ext>
            </a:extLst>
          </p:cNvPr>
          <p:cNvSpPr txBox="1"/>
          <p:nvPr/>
        </p:nvSpPr>
        <p:spPr>
          <a:xfrm>
            <a:off x="5936789" y="1239837"/>
            <a:ext cx="2214880" cy="7010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cs typeface="+mn-ea"/>
                <a:sym typeface="+mn-lt"/>
              </a:rPr>
              <a:t>二氧化碳</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4"/>
                                        </p:tgtEl>
                                        <p:attrNameLst>
                                          <p:attrName>r</p:attrName>
                                        </p:attrNameLst>
                                      </p:cBhvr>
                                    </p:animRot>
                                    <p:animRot by="-240000">
                                      <p:cBhvr>
                                        <p:cTn id="7" dur="200" fill="hold">
                                          <p:stCondLst>
                                            <p:cond delay="200"/>
                                          </p:stCondLst>
                                        </p:cTn>
                                        <p:tgtEl>
                                          <p:spTgt spid="14"/>
                                        </p:tgtEl>
                                        <p:attrNameLst>
                                          <p:attrName>r</p:attrName>
                                        </p:attrNameLst>
                                      </p:cBhvr>
                                    </p:animRot>
                                    <p:animRot by="240000">
                                      <p:cBhvr>
                                        <p:cTn id="8" dur="200" fill="hold">
                                          <p:stCondLst>
                                            <p:cond delay="400"/>
                                          </p:stCondLst>
                                        </p:cTn>
                                        <p:tgtEl>
                                          <p:spTgt spid="14"/>
                                        </p:tgtEl>
                                        <p:attrNameLst>
                                          <p:attrName>r</p:attrName>
                                        </p:attrNameLst>
                                      </p:cBhvr>
                                    </p:animRot>
                                    <p:animRot by="-240000">
                                      <p:cBhvr>
                                        <p:cTn id="9" dur="200" fill="hold">
                                          <p:stCondLst>
                                            <p:cond delay="600"/>
                                          </p:stCondLst>
                                        </p:cTn>
                                        <p:tgtEl>
                                          <p:spTgt spid="14"/>
                                        </p:tgtEl>
                                        <p:attrNameLst>
                                          <p:attrName>r</p:attrName>
                                        </p:attrNameLst>
                                      </p:cBhvr>
                                    </p:animRot>
                                    <p:animRot by="120000">
                                      <p:cBhvr>
                                        <p:cTn id="10"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5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1"/>
  <p:tag name="KSO_WM_TEMPLATE_CATEGORY" val="custom"/>
  <p:tag name="KSO_WM_TEMPLATE_INDEX" val="20202545"/>
  <p:tag name="KSO_WM_UNIT_LAYERLEVEL" val="1"/>
  <p:tag name="KSO_WM_TAG_VERSION" val="1.0"/>
  <p:tag name="KSO_WM_BEAUTIFY_FLAG" val="#wm#"/>
  <p:tag name="KSO_WM_UNIT_TYPE" val="i"/>
  <p:tag name="KSO_WM_UNIT_INDEX" val="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2"/>
  <p:tag name="KSO_WM_TEMPLATE_CATEGORY" val="custom"/>
  <p:tag name="KSO_WM_TEMPLATE_INDEX" val="20202545"/>
  <p:tag name="KSO_WM_UNIT_LAYERLEVEL" val="1"/>
  <p:tag name="KSO_WM_TAG_VERSION" val="1.0"/>
  <p:tag name="KSO_WM_BEAUTIFY_FLAG" val="#wm#"/>
  <p:tag name="KSO_WM_UNIT_TYPE" val="i"/>
  <p:tag name="KSO_WM_UNIT_INDEX" val="2"/>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3"/>
  <p:tag name="KSO_WM_TEMPLATE_CATEGORY" val="custom"/>
  <p:tag name="KSO_WM_TEMPLATE_INDEX" val="20202545"/>
  <p:tag name="KSO_WM_UNIT_LAYERLEVEL" val="1"/>
  <p:tag name="KSO_WM_TAG_VERSION" val="1.0"/>
  <p:tag name="KSO_WM_BEAUTIFY_FLAG" val="#wm#"/>
  <p:tag name="KSO_WM_UNIT_TYPE" val="i"/>
  <p:tag name="KSO_WM_UNIT_INDEX" val="3"/>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1"/>
  <p:tag name="KSO_WM_TEMPLATE_CATEGORY" val="custom"/>
  <p:tag name="KSO_WM_TEMPLATE_INDEX" val="20202545"/>
  <p:tag name="KSO_WM_UNIT_LAYERLEVEL" val="1"/>
  <p:tag name="KSO_WM_TAG_VERSION" val="1.0"/>
  <p:tag name="KSO_WM_BEAUTIFY_FLAG" val="#wm#"/>
  <p:tag name="KSO_WM_UNIT_TYPE" val="i"/>
  <p:tag name="KSO_WM_UNIT_INDEX"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2"/>
  <p:tag name="KSO_WM_TEMPLATE_CATEGORY" val="custom"/>
  <p:tag name="KSO_WM_TEMPLATE_INDEX" val="20202545"/>
  <p:tag name="KSO_WM_UNIT_LAYERLEVEL" val="1"/>
  <p:tag name="KSO_WM_TAG_VERSION" val="1.0"/>
  <p:tag name="KSO_WM_BEAUTIFY_FLAG" val="#wm#"/>
  <p:tag name="KSO_WM_UNIT_TYPE" val="i"/>
  <p:tag name="KSO_WM_UNIT_INDEX" val="2"/>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3"/>
  <p:tag name="KSO_WM_TEMPLATE_CATEGORY" val="custom"/>
  <p:tag name="KSO_WM_TEMPLATE_INDEX" val="20202545"/>
  <p:tag name="KSO_WM_UNIT_LAYERLEVEL" val="1"/>
  <p:tag name="KSO_WM_TAG_VERSION" val="1.0"/>
  <p:tag name="KSO_WM_BEAUTIFY_FLAG" val="#wm#"/>
  <p:tag name="KSO_WM_UNIT_TYPE" val="i"/>
  <p:tag name="KSO_WM_UNIT_INDEX" val="3"/>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1"/>
  <p:tag name="KSO_WM_TEMPLATE_CATEGORY" val="custom"/>
  <p:tag name="KSO_WM_TEMPLATE_INDEX" val="20202545"/>
  <p:tag name="KSO_WM_UNIT_LAYERLEVEL" val="1"/>
  <p:tag name="KSO_WM_TAG_VERSION" val="1.0"/>
  <p:tag name="KSO_WM_BEAUTIFY_FLAG" val="#wm#"/>
  <p:tag name="KSO_WM_UNIT_TYPE" val="i"/>
  <p:tag name="KSO_WM_UNIT_INDEX" val="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2"/>
  <p:tag name="KSO_WM_TEMPLATE_CATEGORY" val="custom"/>
  <p:tag name="KSO_WM_TEMPLATE_INDEX" val="20202545"/>
  <p:tag name="KSO_WM_UNIT_LAYERLEVEL" val="1"/>
  <p:tag name="KSO_WM_TAG_VERSION" val="1.0"/>
  <p:tag name="KSO_WM_BEAUTIFY_FLAG" val="#wm#"/>
  <p:tag name="KSO_WM_UNIT_TYPE" val="i"/>
  <p:tag name="KSO_WM_UNIT_INDEX" val="2"/>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3"/>
  <p:tag name="KSO_WM_TEMPLATE_CATEGORY" val="custom"/>
  <p:tag name="KSO_WM_TEMPLATE_INDEX" val="20202545"/>
  <p:tag name="KSO_WM_UNIT_LAYERLEVEL" val="1"/>
  <p:tag name="KSO_WM_TAG_VERSION" val="1.0"/>
  <p:tag name="KSO_WM_BEAUTIFY_FLAG" val="#wm#"/>
  <p:tag name="KSO_WM_UNIT_TYPE" val="i"/>
  <p:tag name="KSO_WM_UNIT_INDEX" val="3"/>
</p:tagLst>
</file>

<file path=ppt/tags/tag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1"/>
  <p:tag name="KSO_WM_TEMPLATE_CATEGORY" val="custom"/>
  <p:tag name="KSO_WM_TEMPLATE_INDEX" val="20202545"/>
  <p:tag name="KSO_WM_UNIT_LAYERLEVEL" val="1"/>
  <p:tag name="KSO_WM_TAG_VERSION" val="1.0"/>
  <p:tag name="KSO_WM_BEAUTIFY_FLAG" val="#wm#"/>
  <p:tag name="KSO_WM_UNIT_TYPE" val="i"/>
  <p:tag name="KSO_WM_UNIT_INDEX"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2"/>
  <p:tag name="KSO_WM_TEMPLATE_CATEGORY" val="custom"/>
  <p:tag name="KSO_WM_TEMPLATE_INDEX" val="20202545"/>
  <p:tag name="KSO_WM_UNIT_LAYERLEVEL" val="1"/>
  <p:tag name="KSO_WM_TAG_VERSION" val="1.0"/>
  <p:tag name="KSO_WM_BEAUTIFY_FLAG" val="#wm#"/>
  <p:tag name="KSO_WM_UNIT_TYPE" val="i"/>
  <p:tag name="KSO_WM_UNIT_INDEX" val="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3"/>
  <p:tag name="KSO_WM_TEMPLATE_CATEGORY" val="custom"/>
  <p:tag name="KSO_WM_TEMPLATE_INDEX" val="20202545"/>
  <p:tag name="KSO_WM_UNIT_LAYERLEVEL" val="1"/>
  <p:tag name="KSO_WM_TAG_VERSION" val="1.0"/>
  <p:tag name="KSO_WM_BEAUTIFY_FLAG" val="#wm#"/>
  <p:tag name="KSO_WM_UNIT_TYPE" val="i"/>
  <p:tag name="KSO_WM_UNIT_INDEX" val="3"/>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1"/>
  <p:tag name="KSO_WM_TEMPLATE_CATEGORY" val="custom"/>
  <p:tag name="KSO_WM_TEMPLATE_INDEX" val="20202545"/>
  <p:tag name="KSO_WM_UNIT_LAYERLEVEL" val="1"/>
  <p:tag name="KSO_WM_TAG_VERSION" val="1.0"/>
  <p:tag name="KSO_WM_BEAUTIFY_FLAG" val="#wm#"/>
  <p:tag name="KSO_WM_UNIT_TYPE" val="i"/>
  <p:tag name="KSO_WM_UNIT_INDEX"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2"/>
  <p:tag name="KSO_WM_TEMPLATE_CATEGORY" val="custom"/>
  <p:tag name="KSO_WM_TEMPLATE_INDEX" val="20202545"/>
  <p:tag name="KSO_WM_UNIT_LAYERLEVEL" val="1"/>
  <p:tag name="KSO_WM_TAG_VERSION" val="1.0"/>
  <p:tag name="KSO_WM_BEAUTIFY_FLAG" val="#wm#"/>
  <p:tag name="KSO_WM_UNIT_TYPE" val="i"/>
  <p:tag name="KSO_WM_UNIT_INDEX" val="2"/>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45_10*i*3"/>
  <p:tag name="KSO_WM_TEMPLATE_CATEGORY" val="custom"/>
  <p:tag name="KSO_WM_TEMPLATE_INDEX" val="20202545"/>
  <p:tag name="KSO_WM_UNIT_LAYERLEVEL" val="1"/>
  <p:tag name="KSO_WM_TAG_VERSION" val="1.0"/>
  <p:tag name="KSO_WM_BEAUTIFY_FLAG" val="#wm#"/>
  <p:tag name="KSO_WM_UNIT_TYPE" val="i"/>
  <p:tag name="KSO_WM_UNIT_INDEX" val="3"/>
</p:tagLst>
</file>

<file path=ppt/tags/tag176.xml><?xml version="1.0" encoding="utf-8"?>
<p:tagLst xmlns:a="http://schemas.openxmlformats.org/drawingml/2006/main" xmlns:r="http://schemas.openxmlformats.org/officeDocument/2006/relationships" xmlns:p="http://schemas.openxmlformats.org/presentationml/2006/main">
  <p:tag name="KSO_WM_SLIDE_ID" val="custom20202545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912*489"/>
  <p:tag name="KSO_WM_SLIDE_POSITION" val="47*0"/>
  <p:tag name="KSO_WM_TAG_VERSION" val="1.0"/>
  <p:tag name="KSO_WM_BEAUTIFY_FLAG" val="#wm#"/>
  <p:tag name="KSO_WM_TEMPLATE_CATEGORY" val="custom"/>
  <p:tag name="KSO_WM_TEMPLATE_INDEX" val="20202545"/>
  <p:tag name="KSO_WM_SLIDE_LAYOUT" val="a_d_f"/>
  <p:tag name="KSO_WM_SLIDE_LAYOUT_CNT" val="1_1_1"/>
</p:tagLst>
</file>

<file path=ppt/tags/tag1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545_10*a*1"/>
  <p:tag name="KSO_WM_TEMPLATE_CATEGORY" val="custom"/>
  <p:tag name="KSO_WM_TEMPLATE_INDEX" val="2020254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10*i*1"/>
  <p:tag name="KSO_WM_TEMPLATE_CATEGORY" val="custom"/>
  <p:tag name="KSO_WM_TEMPLATE_INDEX" val="2020254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2545_10*i*2"/>
  <p:tag name="KSO_WM_TEMPLATE_CATEGORY" val="custom"/>
  <p:tag name="KSO_WM_TEMPLATE_INDEX" val="2020254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2545_10*i*3"/>
  <p:tag name="KSO_WM_TEMPLATE_CATEGORY" val="custom"/>
  <p:tag name="KSO_WM_TEMPLATE_INDEX" val="2020254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SLIDE_ID" val="custom20202545_10"/>
  <p:tag name="KSO_WM_TEMPLATE_SUBCATEGORY" val="0"/>
  <p:tag name="KSO_WM_TEMPLATE_MASTER_TYPE" val="1"/>
  <p:tag name="KSO_WM_TEMPLATE_COLOR_TYPE" val="1"/>
  <p:tag name="KSO_WM_SLIDE_ITEM_CNT" val="0"/>
  <p:tag name="KSO_WM_SLIDE_INDEX" val="10"/>
  <p:tag name="KSO_WM_TAG_VERSION" val="1.0"/>
  <p:tag name="KSO_WM_BEAUTIFY_FLAG" val="#wm#"/>
  <p:tag name="KSO_WM_TEMPLATE_CATEGORY" val="custom"/>
  <p:tag name="KSO_WM_TEMPLATE_INDEX" val="20202545"/>
  <p:tag name="KSO_WM_SLIDE_LAYOUT" val="a_d_f"/>
  <p:tag name="KSO_WM_SLIDE_LAYOUT_CNT" val="1_1_1"/>
  <p:tag name="KSO_WM_SLIDE_TYPE" val="text"/>
  <p:tag name="KSO_WM_SLIDE_SUBTYPE" val="picTxt"/>
  <p:tag name="KSO_WM_SLIDE_SIZE" val="912*489"/>
  <p:tag name="KSO_WM_SLIDE_POSITION" val="47*0"/>
</p:tagLst>
</file>

<file path=ppt/tags/tag182.xml><?xml version="1.0" encoding="utf-8"?>
<p:tagLst xmlns:a="http://schemas.openxmlformats.org/drawingml/2006/main" xmlns:r="http://schemas.openxmlformats.org/officeDocument/2006/relationships" xmlns:p="http://schemas.openxmlformats.org/presentationml/2006/main">
  <p:tag name="ISLIDE.ICON" val="#407040;#407040;#407040;#407040;#407040;"/>
</p:tagLst>
</file>

<file path=ppt/tags/tag18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3965,&quot;width&quot;:17370}"/>
</p:tagLst>
</file>

<file path=ppt/tags/tag184.xml><?xml version="1.0" encoding="utf-8"?>
<p:tagLst xmlns:a="http://schemas.openxmlformats.org/drawingml/2006/main" xmlns:r="http://schemas.openxmlformats.org/officeDocument/2006/relationships" xmlns:p="http://schemas.openxmlformats.org/presentationml/2006/main">
  <p:tag name="ISLIDE.SMARTDIAGRAM" val="#264204;"/>
</p:tagLst>
</file>

<file path=ppt/tags/tag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6*i*6"/>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3g5kj3r">
      <a:majorFont>
        <a:latin typeface=""/>
        <a:ea typeface="思源黑体 CN"/>
        <a:cs typeface=""/>
      </a:majorFont>
      <a:minorFont>
        <a:latin typeface=""/>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3g5kj3r">
      <a:majorFont>
        <a:latin typeface=""/>
        <a:ea typeface="思源黑体 CN"/>
        <a:cs typeface=""/>
      </a:majorFont>
      <a:minorFont>
        <a:latin typeface=""/>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2287</Words>
  <Application>Microsoft Office PowerPoint</Application>
  <PresentationFormat>宽屏</PresentationFormat>
  <Paragraphs>312</Paragraphs>
  <Slides>33</Slides>
  <Notes>30</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33</vt:i4>
      </vt:variant>
    </vt:vector>
  </HeadingPairs>
  <TitlesOfParts>
    <vt:vector size="47" baseType="lpstr">
      <vt:lpstr>思源黑体 CN Heavy</vt:lpstr>
      <vt:lpstr>Bahnschrift SemiBold Condensed</vt:lpstr>
      <vt:lpstr>华文中宋</vt:lpstr>
      <vt:lpstr>隶书</vt:lpstr>
      <vt:lpstr>Viner Hand ITC</vt:lpstr>
      <vt:lpstr>楷体</vt:lpstr>
      <vt:lpstr>微软雅黑</vt:lpstr>
      <vt:lpstr>Arial</vt:lpstr>
      <vt:lpstr>等线</vt:lpstr>
      <vt:lpstr>思源黑体 CN</vt:lpstr>
      <vt:lpstr>Wingdings</vt:lpstr>
      <vt:lpstr>Office 主题​​</vt:lpstr>
      <vt:lpstr>3_Office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雾、霾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个人用户</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任心雨</dc:creator>
  <cp:lastModifiedBy>bu ming</cp:lastModifiedBy>
  <cp:revision>120</cp:revision>
  <dcterms:created xsi:type="dcterms:W3CDTF">1900-01-01T00:00:00Z</dcterms:created>
  <dcterms:modified xsi:type="dcterms:W3CDTF">2020-10-26T04:17:29Z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2052-10.16.0</vt:lpwstr>
  </property>
</Properties>
</file>